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74_741987AE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0C_78ACF5BA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79" r:id="rId3"/>
    <p:sldId id="4476" r:id="rId4"/>
    <p:sldId id="4486" r:id="rId5"/>
    <p:sldId id="4479" r:id="rId6"/>
    <p:sldId id="4478" r:id="rId7"/>
    <p:sldId id="4468" r:id="rId8"/>
    <p:sldId id="4475" r:id="rId9"/>
    <p:sldId id="4473" r:id="rId10"/>
    <p:sldId id="4472" r:id="rId11"/>
    <p:sldId id="280" r:id="rId12"/>
    <p:sldId id="4480" r:id="rId13"/>
    <p:sldId id="4481" r:id="rId14"/>
    <p:sldId id="4482" r:id="rId15"/>
    <p:sldId id="4483" r:id="rId16"/>
    <p:sldId id="278" r:id="rId17"/>
    <p:sldId id="4484" r:id="rId18"/>
    <p:sldId id="4485" r:id="rId19"/>
    <p:sldId id="4469" r:id="rId20"/>
    <p:sldId id="266" r:id="rId21"/>
    <p:sldId id="256" r:id="rId22"/>
    <p:sldId id="257" r:id="rId23"/>
    <p:sldId id="258" r:id="rId24"/>
    <p:sldId id="259" r:id="rId25"/>
    <p:sldId id="262" r:id="rId26"/>
    <p:sldId id="263" r:id="rId27"/>
    <p:sldId id="4487" r:id="rId28"/>
    <p:sldId id="4488" r:id="rId29"/>
    <p:sldId id="4489" r:id="rId30"/>
    <p:sldId id="268" r:id="rId31"/>
    <p:sldId id="264" r:id="rId32"/>
    <p:sldId id="269" r:id="rId33"/>
    <p:sldId id="270" r:id="rId34"/>
    <p:sldId id="271" r:id="rId35"/>
    <p:sldId id="267" r:id="rId36"/>
    <p:sldId id="272" r:id="rId37"/>
    <p:sldId id="273" r:id="rId38"/>
    <p:sldId id="274" r:id="rId39"/>
    <p:sldId id="275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AB452B-CDF8-26C1-2494-4F232D9C82E7}" name="Jeremy Tandy" initials="JMT" userId="Jeremy Tand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93D6F7-BD4E-40BB-9474-112E464EAC94}" v="126" dt="2025-12-19T15:57:5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681" autoAdjust="0"/>
  </p:normalViewPr>
  <p:slideViewPr>
    <p:cSldViewPr snapToGrid="0">
      <p:cViewPr varScale="1">
        <p:scale>
          <a:sx n="107" d="100"/>
          <a:sy n="107" d="100"/>
        </p:scale>
        <p:origin x="1476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Tandy" userId="e8cdb70d-e181-4050-b1e5-a14248e7b7aa" providerId="ADAL" clId="{37EEB5F8-7E00-4DC3-9F20-6CE651D680CF}"/>
    <pc:docChg chg="undo custSel delSld modSld delMainMaster">
      <pc:chgData name="Jeremy Tandy" userId="e8cdb70d-e181-4050-b1e5-a14248e7b7aa" providerId="ADAL" clId="{37EEB5F8-7E00-4DC3-9F20-6CE651D680CF}" dt="2025-12-19T15:58:59.223" v="252" actId="20577"/>
      <pc:docMkLst>
        <pc:docMk/>
      </pc:docMkLst>
      <pc:sldChg chg="addSp delSp modSp mod">
        <pc:chgData name="Jeremy Tandy" userId="e8cdb70d-e181-4050-b1e5-a14248e7b7aa" providerId="ADAL" clId="{37EEB5F8-7E00-4DC3-9F20-6CE651D680CF}" dt="2025-12-19T15:45:17.927" v="137" actId="20577"/>
        <pc:sldMkLst>
          <pc:docMk/>
          <pc:sldMk cId="1747542631" sldId="256"/>
        </pc:sldMkLst>
        <pc:spChg chg="mod">
          <ac:chgData name="Jeremy Tandy" userId="e8cdb70d-e181-4050-b1e5-a14248e7b7aa" providerId="ADAL" clId="{37EEB5F8-7E00-4DC3-9F20-6CE651D680CF}" dt="2025-12-19T15:45:17.927" v="137" actId="20577"/>
          <ac:spMkLst>
            <pc:docMk/>
            <pc:sldMk cId="1747542631" sldId="256"/>
            <ac:spMk id="3" creationId="{E283C90D-5749-B426-9691-1DE294B2E569}"/>
          </ac:spMkLst>
        </pc:spChg>
        <pc:picChg chg="del">
          <ac:chgData name="Jeremy Tandy" userId="e8cdb70d-e181-4050-b1e5-a14248e7b7aa" providerId="ADAL" clId="{37EEB5F8-7E00-4DC3-9F20-6CE651D680CF}" dt="2025-12-19T15:40:31.915" v="71" actId="478"/>
          <ac:picMkLst>
            <pc:docMk/>
            <pc:sldMk cId="1747542631" sldId="256"/>
            <ac:picMk id="2" creationId="{1649E2C4-85BF-4096-D5D2-A7E7F4A6C513}"/>
          </ac:picMkLst>
        </pc:picChg>
        <pc:picChg chg="add mod">
          <ac:chgData name="Jeremy Tandy" userId="e8cdb70d-e181-4050-b1e5-a14248e7b7aa" providerId="ADAL" clId="{37EEB5F8-7E00-4DC3-9F20-6CE651D680CF}" dt="2025-12-19T15:40:32.657" v="72"/>
          <ac:picMkLst>
            <pc:docMk/>
            <pc:sldMk cId="1747542631" sldId="256"/>
            <ac:picMk id="4" creationId="{D7DA0CFA-6928-A1C3-955F-E2346802DADF}"/>
          </ac:picMkLst>
        </pc:picChg>
      </pc:sldChg>
      <pc:sldChg chg="addSp modSp mod">
        <pc:chgData name="Jeremy Tandy" userId="e8cdb70d-e181-4050-b1e5-a14248e7b7aa" providerId="ADAL" clId="{37EEB5F8-7E00-4DC3-9F20-6CE651D680CF}" dt="2025-12-19T15:45:10.382" v="136" actId="20577"/>
        <pc:sldMkLst>
          <pc:docMk/>
          <pc:sldMk cId="1103169985" sldId="257"/>
        </pc:sldMkLst>
        <pc:spChg chg="mod">
          <ac:chgData name="Jeremy Tandy" userId="e8cdb70d-e181-4050-b1e5-a14248e7b7aa" providerId="ADAL" clId="{37EEB5F8-7E00-4DC3-9F20-6CE651D680CF}" dt="2025-12-19T15:45:10.382" v="136" actId="20577"/>
          <ac:spMkLst>
            <pc:docMk/>
            <pc:sldMk cId="1103169985" sldId="257"/>
            <ac:spMk id="2" creationId="{96F3FDEE-27A0-C9BA-58A0-F248638EE980}"/>
          </ac:spMkLst>
        </pc:spChg>
        <pc:picChg chg="add mod">
          <ac:chgData name="Jeremy Tandy" userId="e8cdb70d-e181-4050-b1e5-a14248e7b7aa" providerId="ADAL" clId="{37EEB5F8-7E00-4DC3-9F20-6CE651D680CF}" dt="2025-12-19T15:40:40.587" v="73"/>
          <ac:picMkLst>
            <pc:docMk/>
            <pc:sldMk cId="1103169985" sldId="257"/>
            <ac:picMk id="6" creationId="{89A42D25-D3DE-5917-65DD-7A6DFBFC5815}"/>
          </ac:picMkLst>
        </pc:picChg>
      </pc:sldChg>
      <pc:sldChg chg="addSp modSp mod">
        <pc:chgData name="Jeremy Tandy" userId="e8cdb70d-e181-4050-b1e5-a14248e7b7aa" providerId="ADAL" clId="{37EEB5F8-7E00-4DC3-9F20-6CE651D680CF}" dt="2025-12-19T15:45:02.856" v="135" actId="20577"/>
        <pc:sldMkLst>
          <pc:docMk/>
          <pc:sldMk cId="2076018423" sldId="258"/>
        </pc:sldMkLst>
        <pc:spChg chg="mod">
          <ac:chgData name="Jeremy Tandy" userId="e8cdb70d-e181-4050-b1e5-a14248e7b7aa" providerId="ADAL" clId="{37EEB5F8-7E00-4DC3-9F20-6CE651D680CF}" dt="2025-12-19T15:45:02.856" v="135" actId="20577"/>
          <ac:spMkLst>
            <pc:docMk/>
            <pc:sldMk cId="2076018423" sldId="258"/>
            <ac:spMk id="2" creationId="{A4378DC8-9424-F846-C596-AEE638DC58C1}"/>
          </ac:spMkLst>
        </pc:spChg>
        <pc:picChg chg="add mod">
          <ac:chgData name="Jeremy Tandy" userId="e8cdb70d-e181-4050-b1e5-a14248e7b7aa" providerId="ADAL" clId="{37EEB5F8-7E00-4DC3-9F20-6CE651D680CF}" dt="2025-12-19T15:40:44.020" v="74"/>
          <ac:picMkLst>
            <pc:docMk/>
            <pc:sldMk cId="2076018423" sldId="258"/>
            <ac:picMk id="5" creationId="{1CA9719E-1322-D247-341A-B4D3E40168E5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7:19.304" v="237" actId="20577"/>
        <pc:sldMkLst>
          <pc:docMk/>
          <pc:sldMk cId="241317949" sldId="259"/>
        </pc:sldMkLst>
        <pc:spChg chg="mod">
          <ac:chgData name="Jeremy Tandy" userId="e8cdb70d-e181-4050-b1e5-a14248e7b7aa" providerId="ADAL" clId="{37EEB5F8-7E00-4DC3-9F20-6CE651D680CF}" dt="2025-12-19T15:57:19.304" v="237" actId="20577"/>
          <ac:spMkLst>
            <pc:docMk/>
            <pc:sldMk cId="241317949" sldId="259"/>
            <ac:spMk id="4" creationId="{49F60994-8548-AF28-7C56-56A6951FCA5A}"/>
          </ac:spMkLst>
        </pc:spChg>
        <pc:spChg chg="mod">
          <ac:chgData name="Jeremy Tandy" userId="e8cdb70d-e181-4050-b1e5-a14248e7b7aa" providerId="ADAL" clId="{37EEB5F8-7E00-4DC3-9F20-6CE651D680CF}" dt="2025-12-19T15:44:57.362" v="134" actId="20577"/>
          <ac:spMkLst>
            <pc:docMk/>
            <pc:sldMk cId="241317949" sldId="259"/>
            <ac:spMk id="6" creationId="{20EF4CA2-38B0-7027-5129-277711EA22E5}"/>
          </ac:spMkLst>
        </pc:spChg>
        <pc:picChg chg="del">
          <ac:chgData name="Jeremy Tandy" userId="e8cdb70d-e181-4050-b1e5-a14248e7b7aa" providerId="ADAL" clId="{37EEB5F8-7E00-4DC3-9F20-6CE651D680CF}" dt="2025-12-19T15:40:48.361" v="75" actId="478"/>
          <ac:picMkLst>
            <pc:docMk/>
            <pc:sldMk cId="241317949" sldId="259"/>
            <ac:picMk id="2" creationId="{31EB0994-8B75-0E43-E55A-774BCD1C047F}"/>
          </ac:picMkLst>
        </pc:picChg>
        <pc:picChg chg="add mod">
          <ac:chgData name="Jeremy Tandy" userId="e8cdb70d-e181-4050-b1e5-a14248e7b7aa" providerId="ADAL" clId="{37EEB5F8-7E00-4DC3-9F20-6CE651D680CF}" dt="2025-12-19T15:40:49.021" v="76"/>
          <ac:picMkLst>
            <pc:docMk/>
            <pc:sldMk cId="241317949" sldId="259"/>
            <ac:picMk id="5" creationId="{AF0B95CA-12AF-7244-E43D-C2688A494D7A}"/>
          </ac:picMkLst>
        </pc:picChg>
      </pc:sldChg>
      <pc:sldChg chg="addSp delSp modSp del mod">
        <pc:chgData name="Jeremy Tandy" userId="e8cdb70d-e181-4050-b1e5-a14248e7b7aa" providerId="ADAL" clId="{37EEB5F8-7E00-4DC3-9F20-6CE651D680CF}" dt="2025-12-19T15:57:27.188" v="238" actId="2696"/>
        <pc:sldMkLst>
          <pc:docMk/>
          <pc:sldMk cId="1983384476" sldId="260"/>
        </pc:sldMkLst>
        <pc:spChg chg="mod">
          <ac:chgData name="Jeremy Tandy" userId="e8cdb70d-e181-4050-b1e5-a14248e7b7aa" providerId="ADAL" clId="{37EEB5F8-7E00-4DC3-9F20-6CE651D680CF}" dt="2025-12-19T15:44:51.928" v="133" actId="20577"/>
          <ac:spMkLst>
            <pc:docMk/>
            <pc:sldMk cId="1983384476" sldId="260"/>
            <ac:spMk id="7" creationId="{9EF1E4D1-45BD-1F5A-9F09-71FFC87F0843}"/>
          </ac:spMkLst>
        </pc:spChg>
        <pc:picChg chg="del">
          <ac:chgData name="Jeremy Tandy" userId="e8cdb70d-e181-4050-b1e5-a14248e7b7aa" providerId="ADAL" clId="{37EEB5F8-7E00-4DC3-9F20-6CE651D680CF}" dt="2025-12-19T15:40:54.239" v="77" actId="478"/>
          <ac:picMkLst>
            <pc:docMk/>
            <pc:sldMk cId="1983384476" sldId="260"/>
            <ac:picMk id="2" creationId="{6E297FA8-9CFF-2CB4-AEB4-752D7E69C191}"/>
          </ac:picMkLst>
        </pc:picChg>
        <pc:picChg chg="add mod">
          <ac:chgData name="Jeremy Tandy" userId="e8cdb70d-e181-4050-b1e5-a14248e7b7aa" providerId="ADAL" clId="{37EEB5F8-7E00-4DC3-9F20-6CE651D680CF}" dt="2025-12-19T15:40:54.889" v="78"/>
          <ac:picMkLst>
            <pc:docMk/>
            <pc:sldMk cId="1983384476" sldId="260"/>
            <ac:picMk id="6" creationId="{3A1F78A9-D5C5-9D79-D661-AC97B8291523}"/>
          </ac:picMkLst>
        </pc:picChg>
      </pc:sldChg>
      <pc:sldChg chg="addSp delSp modSp del mod">
        <pc:chgData name="Jeremy Tandy" userId="e8cdb70d-e181-4050-b1e5-a14248e7b7aa" providerId="ADAL" clId="{37EEB5F8-7E00-4DC3-9F20-6CE651D680CF}" dt="2025-12-19T15:57:57.953" v="239" actId="2696"/>
        <pc:sldMkLst>
          <pc:docMk/>
          <pc:sldMk cId="70606730" sldId="261"/>
        </pc:sldMkLst>
        <pc:spChg chg="mod">
          <ac:chgData name="Jeremy Tandy" userId="e8cdb70d-e181-4050-b1e5-a14248e7b7aa" providerId="ADAL" clId="{37EEB5F8-7E00-4DC3-9F20-6CE651D680CF}" dt="2025-12-19T15:44:44.640" v="132" actId="20577"/>
          <ac:spMkLst>
            <pc:docMk/>
            <pc:sldMk cId="70606730" sldId="261"/>
            <ac:spMk id="6" creationId="{C3699547-E528-E94B-8209-76491FE8C179}"/>
          </ac:spMkLst>
        </pc:spChg>
        <pc:picChg chg="del">
          <ac:chgData name="Jeremy Tandy" userId="e8cdb70d-e181-4050-b1e5-a14248e7b7aa" providerId="ADAL" clId="{37EEB5F8-7E00-4DC3-9F20-6CE651D680CF}" dt="2025-12-19T15:40:58.761" v="79" actId="478"/>
          <ac:picMkLst>
            <pc:docMk/>
            <pc:sldMk cId="70606730" sldId="261"/>
            <ac:picMk id="2" creationId="{B36D7A90-2193-CED9-6301-DE0984F43220}"/>
          </ac:picMkLst>
        </pc:picChg>
        <pc:picChg chg="add mod">
          <ac:chgData name="Jeremy Tandy" userId="e8cdb70d-e181-4050-b1e5-a14248e7b7aa" providerId="ADAL" clId="{37EEB5F8-7E00-4DC3-9F20-6CE651D680CF}" dt="2025-12-19T15:40:59.515" v="80"/>
          <ac:picMkLst>
            <pc:docMk/>
            <pc:sldMk cId="70606730" sldId="261"/>
            <ac:picMk id="5" creationId="{CDF9AAE2-F91E-ECF5-5B7A-5668051FF46F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4:37.027" v="131" actId="20577"/>
        <pc:sldMkLst>
          <pc:docMk/>
          <pc:sldMk cId="2955309131" sldId="262"/>
        </pc:sldMkLst>
        <pc:spChg chg="mod">
          <ac:chgData name="Jeremy Tandy" userId="e8cdb70d-e181-4050-b1e5-a14248e7b7aa" providerId="ADAL" clId="{37EEB5F8-7E00-4DC3-9F20-6CE651D680CF}" dt="2025-12-19T15:44:37.027" v="131" actId="20577"/>
          <ac:spMkLst>
            <pc:docMk/>
            <pc:sldMk cId="2955309131" sldId="262"/>
            <ac:spMk id="7" creationId="{9BFF00A4-A0F8-3A96-5C7A-8791FF0D8AE0}"/>
          </ac:spMkLst>
        </pc:spChg>
        <pc:picChg chg="del">
          <ac:chgData name="Jeremy Tandy" userId="e8cdb70d-e181-4050-b1e5-a14248e7b7aa" providerId="ADAL" clId="{37EEB5F8-7E00-4DC3-9F20-6CE651D680CF}" dt="2025-12-19T15:41:06.815" v="81" actId="478"/>
          <ac:picMkLst>
            <pc:docMk/>
            <pc:sldMk cId="2955309131" sldId="262"/>
            <ac:picMk id="2" creationId="{071174D1-BEA3-C2EA-7D28-06B2E9C62E1A}"/>
          </ac:picMkLst>
        </pc:picChg>
        <pc:picChg chg="add mod">
          <ac:chgData name="Jeremy Tandy" userId="e8cdb70d-e181-4050-b1e5-a14248e7b7aa" providerId="ADAL" clId="{37EEB5F8-7E00-4DC3-9F20-6CE651D680CF}" dt="2025-12-19T15:41:08.119" v="82"/>
          <ac:picMkLst>
            <pc:docMk/>
            <pc:sldMk cId="2955309131" sldId="262"/>
            <ac:picMk id="6" creationId="{102F8433-8BE0-CE68-CBD9-6096009BF07F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4:30.489" v="130" actId="20577"/>
        <pc:sldMkLst>
          <pc:docMk/>
          <pc:sldMk cId="1225399627" sldId="263"/>
        </pc:sldMkLst>
        <pc:spChg chg="mod">
          <ac:chgData name="Jeremy Tandy" userId="e8cdb70d-e181-4050-b1e5-a14248e7b7aa" providerId="ADAL" clId="{37EEB5F8-7E00-4DC3-9F20-6CE651D680CF}" dt="2025-12-19T15:44:30.489" v="130" actId="20577"/>
          <ac:spMkLst>
            <pc:docMk/>
            <pc:sldMk cId="1225399627" sldId="263"/>
            <ac:spMk id="3" creationId="{1ECB5225-C05C-95EB-332B-A06F2323E505}"/>
          </ac:spMkLst>
        </pc:spChg>
        <pc:picChg chg="del">
          <ac:chgData name="Jeremy Tandy" userId="e8cdb70d-e181-4050-b1e5-a14248e7b7aa" providerId="ADAL" clId="{37EEB5F8-7E00-4DC3-9F20-6CE651D680CF}" dt="2025-12-19T15:41:13.381" v="83" actId="478"/>
          <ac:picMkLst>
            <pc:docMk/>
            <pc:sldMk cId="1225399627" sldId="263"/>
            <ac:picMk id="2" creationId="{46CA0E46-68C2-1830-D9CB-67E8131A620D}"/>
          </ac:picMkLst>
        </pc:picChg>
        <pc:picChg chg="add mod">
          <ac:chgData name="Jeremy Tandy" userId="e8cdb70d-e181-4050-b1e5-a14248e7b7aa" providerId="ADAL" clId="{37EEB5F8-7E00-4DC3-9F20-6CE651D680CF}" dt="2025-12-19T15:41:14.107" v="84"/>
          <ac:picMkLst>
            <pc:docMk/>
            <pc:sldMk cId="1225399627" sldId="263"/>
            <ac:picMk id="4" creationId="{E3CC9794-102E-95A2-5935-8EFECDF2BF24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59.039" v="125" actId="20577"/>
        <pc:sldMkLst>
          <pc:docMk/>
          <pc:sldMk cId="2334278404" sldId="264"/>
        </pc:sldMkLst>
        <pc:spChg chg="mod">
          <ac:chgData name="Jeremy Tandy" userId="e8cdb70d-e181-4050-b1e5-a14248e7b7aa" providerId="ADAL" clId="{37EEB5F8-7E00-4DC3-9F20-6CE651D680CF}" dt="2025-12-19T15:43:59.039" v="125" actId="20577"/>
          <ac:spMkLst>
            <pc:docMk/>
            <pc:sldMk cId="2334278404" sldId="264"/>
            <ac:spMk id="4" creationId="{48178CC2-A105-AACC-B354-FECF005C7047}"/>
          </ac:spMkLst>
        </pc:spChg>
        <pc:picChg chg="del">
          <ac:chgData name="Jeremy Tandy" userId="e8cdb70d-e181-4050-b1e5-a14248e7b7aa" providerId="ADAL" clId="{37EEB5F8-7E00-4DC3-9F20-6CE651D680CF}" dt="2025-12-19T15:41:38.340" v="93" actId="478"/>
          <ac:picMkLst>
            <pc:docMk/>
            <pc:sldMk cId="2334278404" sldId="264"/>
            <ac:picMk id="2" creationId="{F402E0CA-4AB3-7DF3-C500-D2AFA66D188F}"/>
          </ac:picMkLst>
        </pc:picChg>
        <pc:picChg chg="add mod">
          <ac:chgData name="Jeremy Tandy" userId="e8cdb70d-e181-4050-b1e5-a14248e7b7aa" providerId="ADAL" clId="{37EEB5F8-7E00-4DC3-9F20-6CE651D680CF}" dt="2025-12-19T15:41:39.569" v="94"/>
          <ac:picMkLst>
            <pc:docMk/>
            <pc:sldMk cId="2334278404" sldId="264"/>
            <ac:picMk id="5" creationId="{3FA63C2F-9F95-94E7-261E-615222FFC651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5:22.963" v="138" actId="20577"/>
        <pc:sldMkLst>
          <pc:docMk/>
          <pc:sldMk cId="3981658" sldId="266"/>
        </pc:sldMkLst>
        <pc:spChg chg="mod">
          <ac:chgData name="Jeremy Tandy" userId="e8cdb70d-e181-4050-b1e5-a14248e7b7aa" providerId="ADAL" clId="{37EEB5F8-7E00-4DC3-9F20-6CE651D680CF}" dt="2025-12-19T15:45:22.963" v="138" actId="20577"/>
          <ac:spMkLst>
            <pc:docMk/>
            <pc:sldMk cId="3981658" sldId="266"/>
            <ac:spMk id="9" creationId="{67028831-254A-AF51-0101-0CDC0F67B406}"/>
          </ac:spMkLst>
        </pc:spChg>
        <pc:picChg chg="del">
          <ac:chgData name="Jeremy Tandy" userId="e8cdb70d-e181-4050-b1e5-a14248e7b7aa" providerId="ADAL" clId="{37EEB5F8-7E00-4DC3-9F20-6CE651D680CF}" dt="2025-12-19T15:40:25.738" v="69" actId="478"/>
          <ac:picMkLst>
            <pc:docMk/>
            <pc:sldMk cId="3981658" sldId="266"/>
            <ac:picMk id="2" creationId="{3289F6FD-DD88-B688-4241-D2B6190D5293}"/>
          </ac:picMkLst>
        </pc:picChg>
        <pc:picChg chg="add mod">
          <ac:chgData name="Jeremy Tandy" userId="e8cdb70d-e181-4050-b1e5-a14248e7b7aa" providerId="ADAL" clId="{37EEB5F8-7E00-4DC3-9F20-6CE651D680CF}" dt="2025-12-19T15:40:26.334" v="70"/>
          <ac:picMkLst>
            <pc:docMk/>
            <pc:sldMk cId="3981658" sldId="266"/>
            <ac:picMk id="8" creationId="{294585AD-BA37-368E-1E01-2403A07B4BA6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26.197" v="121" actId="20577"/>
        <pc:sldMkLst>
          <pc:docMk/>
          <pc:sldMk cId="2216400813" sldId="267"/>
        </pc:sldMkLst>
        <pc:spChg chg="mod">
          <ac:chgData name="Jeremy Tandy" userId="e8cdb70d-e181-4050-b1e5-a14248e7b7aa" providerId="ADAL" clId="{37EEB5F8-7E00-4DC3-9F20-6CE651D680CF}" dt="2025-12-19T15:43:26.197" v="121" actId="20577"/>
          <ac:spMkLst>
            <pc:docMk/>
            <pc:sldMk cId="2216400813" sldId="267"/>
            <ac:spMk id="6" creationId="{63ADE369-A505-C06C-B49F-427C99B3454F}"/>
          </ac:spMkLst>
        </pc:spChg>
        <pc:picChg chg="del">
          <ac:chgData name="Jeremy Tandy" userId="e8cdb70d-e181-4050-b1e5-a14248e7b7aa" providerId="ADAL" clId="{37EEB5F8-7E00-4DC3-9F20-6CE651D680CF}" dt="2025-12-19T15:41:59.796" v="101" actId="478"/>
          <ac:picMkLst>
            <pc:docMk/>
            <pc:sldMk cId="2216400813" sldId="267"/>
            <ac:picMk id="2" creationId="{2B641CF1-E9D5-39F1-888D-7E1E47F980D2}"/>
          </ac:picMkLst>
        </pc:picChg>
        <pc:picChg chg="add mod">
          <ac:chgData name="Jeremy Tandy" userId="e8cdb70d-e181-4050-b1e5-a14248e7b7aa" providerId="ADAL" clId="{37EEB5F8-7E00-4DC3-9F20-6CE651D680CF}" dt="2025-12-19T15:42:00.696" v="102"/>
          <ac:picMkLst>
            <pc:docMk/>
            <pc:sldMk cId="2216400813" sldId="267"/>
            <ac:picMk id="5" creationId="{56EAC748-55BD-6118-2FA5-6957534C08F6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8:59.223" v="252" actId="20577"/>
        <pc:sldMkLst>
          <pc:docMk/>
          <pc:sldMk cId="2024601018" sldId="268"/>
        </pc:sldMkLst>
        <pc:spChg chg="mod">
          <ac:chgData name="Jeremy Tandy" userId="e8cdb70d-e181-4050-b1e5-a14248e7b7aa" providerId="ADAL" clId="{37EEB5F8-7E00-4DC3-9F20-6CE651D680CF}" dt="2025-12-19T15:58:59.223" v="252" actId="20577"/>
          <ac:spMkLst>
            <pc:docMk/>
            <pc:sldMk cId="2024601018" sldId="268"/>
            <ac:spMk id="4" creationId="{767209B9-2BA7-EB1A-9F12-2A19045CA321}"/>
          </ac:spMkLst>
        </pc:spChg>
        <pc:spChg chg="mod">
          <ac:chgData name="Jeremy Tandy" userId="e8cdb70d-e181-4050-b1e5-a14248e7b7aa" providerId="ADAL" clId="{37EEB5F8-7E00-4DC3-9F20-6CE651D680CF}" dt="2025-12-19T15:44:06.342" v="126" actId="20577"/>
          <ac:spMkLst>
            <pc:docMk/>
            <pc:sldMk cId="2024601018" sldId="268"/>
            <ac:spMk id="8" creationId="{6E3A4FA2-D187-6452-BB40-FB54A0A1F877}"/>
          </ac:spMkLst>
        </pc:spChg>
        <pc:picChg chg="del">
          <ac:chgData name="Jeremy Tandy" userId="e8cdb70d-e181-4050-b1e5-a14248e7b7aa" providerId="ADAL" clId="{37EEB5F8-7E00-4DC3-9F20-6CE651D680CF}" dt="2025-12-19T15:41:33.694" v="91" actId="478"/>
          <ac:picMkLst>
            <pc:docMk/>
            <pc:sldMk cId="2024601018" sldId="268"/>
            <ac:picMk id="2" creationId="{F7705E14-8692-97AC-E9F4-4FC1DCD1CE1B}"/>
          </ac:picMkLst>
        </pc:picChg>
        <pc:picChg chg="add mod">
          <ac:chgData name="Jeremy Tandy" userId="e8cdb70d-e181-4050-b1e5-a14248e7b7aa" providerId="ADAL" clId="{37EEB5F8-7E00-4DC3-9F20-6CE651D680CF}" dt="2025-12-19T15:41:34.482" v="92"/>
          <ac:picMkLst>
            <pc:docMk/>
            <pc:sldMk cId="2024601018" sldId="268"/>
            <ac:picMk id="5" creationId="{F795CBAF-05B5-29C0-03A9-4432028E3910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49.258" v="124" actId="20577"/>
        <pc:sldMkLst>
          <pc:docMk/>
          <pc:sldMk cId="1012149048" sldId="269"/>
        </pc:sldMkLst>
        <pc:spChg chg="mod">
          <ac:chgData name="Jeremy Tandy" userId="e8cdb70d-e181-4050-b1e5-a14248e7b7aa" providerId="ADAL" clId="{37EEB5F8-7E00-4DC3-9F20-6CE651D680CF}" dt="2025-12-19T15:43:49.258" v="124" actId="20577"/>
          <ac:spMkLst>
            <pc:docMk/>
            <pc:sldMk cId="1012149048" sldId="269"/>
            <ac:spMk id="3" creationId="{65FB1187-724E-48D6-CB07-8D5E1D0F88CA}"/>
          </ac:spMkLst>
        </pc:spChg>
        <pc:picChg chg="del">
          <ac:chgData name="Jeremy Tandy" userId="e8cdb70d-e181-4050-b1e5-a14248e7b7aa" providerId="ADAL" clId="{37EEB5F8-7E00-4DC3-9F20-6CE651D680CF}" dt="2025-12-19T15:41:43.601" v="95" actId="478"/>
          <ac:picMkLst>
            <pc:docMk/>
            <pc:sldMk cId="1012149048" sldId="269"/>
            <ac:picMk id="2" creationId="{D08F51CA-6814-D437-6DB4-6841017BC2FB}"/>
          </ac:picMkLst>
        </pc:picChg>
        <pc:picChg chg="add mod">
          <ac:chgData name="Jeremy Tandy" userId="e8cdb70d-e181-4050-b1e5-a14248e7b7aa" providerId="ADAL" clId="{37EEB5F8-7E00-4DC3-9F20-6CE651D680CF}" dt="2025-12-19T15:41:44.176" v="96"/>
          <ac:picMkLst>
            <pc:docMk/>
            <pc:sldMk cId="1012149048" sldId="269"/>
            <ac:picMk id="6" creationId="{3980A9F0-8360-FA5F-CF54-004FD2913257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42.562" v="123" actId="20577"/>
        <pc:sldMkLst>
          <pc:docMk/>
          <pc:sldMk cId="2496576483" sldId="270"/>
        </pc:sldMkLst>
        <pc:spChg chg="mod">
          <ac:chgData name="Jeremy Tandy" userId="e8cdb70d-e181-4050-b1e5-a14248e7b7aa" providerId="ADAL" clId="{37EEB5F8-7E00-4DC3-9F20-6CE651D680CF}" dt="2025-12-19T15:43:42.562" v="123" actId="20577"/>
          <ac:spMkLst>
            <pc:docMk/>
            <pc:sldMk cId="2496576483" sldId="270"/>
            <ac:spMk id="4" creationId="{AC7096BC-83F9-27EC-18FC-8282447AA3D7}"/>
          </ac:spMkLst>
        </pc:spChg>
        <pc:picChg chg="del">
          <ac:chgData name="Jeremy Tandy" userId="e8cdb70d-e181-4050-b1e5-a14248e7b7aa" providerId="ADAL" clId="{37EEB5F8-7E00-4DC3-9F20-6CE651D680CF}" dt="2025-12-19T15:41:49.848" v="97" actId="478"/>
          <ac:picMkLst>
            <pc:docMk/>
            <pc:sldMk cId="2496576483" sldId="270"/>
            <ac:picMk id="2" creationId="{F4BF6666-4375-55B5-D4F9-D01F4066E9EE}"/>
          </ac:picMkLst>
        </pc:picChg>
        <pc:picChg chg="add mod">
          <ac:chgData name="Jeremy Tandy" userId="e8cdb70d-e181-4050-b1e5-a14248e7b7aa" providerId="ADAL" clId="{37EEB5F8-7E00-4DC3-9F20-6CE651D680CF}" dt="2025-12-19T15:41:50.703" v="98"/>
          <ac:picMkLst>
            <pc:docMk/>
            <pc:sldMk cId="2496576483" sldId="270"/>
            <ac:picMk id="6" creationId="{B1972F65-96DB-63E2-DB4C-5558261FCDBD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32.947" v="122" actId="20577"/>
        <pc:sldMkLst>
          <pc:docMk/>
          <pc:sldMk cId="121765985" sldId="271"/>
        </pc:sldMkLst>
        <pc:spChg chg="mod">
          <ac:chgData name="Jeremy Tandy" userId="e8cdb70d-e181-4050-b1e5-a14248e7b7aa" providerId="ADAL" clId="{37EEB5F8-7E00-4DC3-9F20-6CE651D680CF}" dt="2025-12-19T15:43:32.947" v="122" actId="20577"/>
          <ac:spMkLst>
            <pc:docMk/>
            <pc:sldMk cId="121765985" sldId="271"/>
            <ac:spMk id="3" creationId="{B6034FEA-C61F-6CD1-7DA6-E4FB2EE0A193}"/>
          </ac:spMkLst>
        </pc:spChg>
        <pc:picChg chg="del">
          <ac:chgData name="Jeremy Tandy" userId="e8cdb70d-e181-4050-b1e5-a14248e7b7aa" providerId="ADAL" clId="{37EEB5F8-7E00-4DC3-9F20-6CE651D680CF}" dt="2025-12-19T15:41:55.076" v="99" actId="478"/>
          <ac:picMkLst>
            <pc:docMk/>
            <pc:sldMk cId="121765985" sldId="271"/>
            <ac:picMk id="2" creationId="{C7CA2168-D0C4-BFF7-0F2D-AA827BF33E7E}"/>
          </ac:picMkLst>
        </pc:picChg>
        <pc:picChg chg="add mod">
          <ac:chgData name="Jeremy Tandy" userId="e8cdb70d-e181-4050-b1e5-a14248e7b7aa" providerId="ADAL" clId="{37EEB5F8-7E00-4DC3-9F20-6CE651D680CF}" dt="2025-12-19T15:41:55.991" v="100"/>
          <ac:picMkLst>
            <pc:docMk/>
            <pc:sldMk cId="121765985" sldId="271"/>
            <ac:picMk id="6" creationId="{8FEDCE95-19ED-1AE7-5086-A86BA60D653B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15.626" v="120" actId="20577"/>
        <pc:sldMkLst>
          <pc:docMk/>
          <pc:sldMk cId="2533643177" sldId="272"/>
        </pc:sldMkLst>
        <pc:spChg chg="mod">
          <ac:chgData name="Jeremy Tandy" userId="e8cdb70d-e181-4050-b1e5-a14248e7b7aa" providerId="ADAL" clId="{37EEB5F8-7E00-4DC3-9F20-6CE651D680CF}" dt="2025-12-19T15:43:15.626" v="120" actId="20577"/>
          <ac:spMkLst>
            <pc:docMk/>
            <pc:sldMk cId="2533643177" sldId="272"/>
            <ac:spMk id="3" creationId="{88BF626C-B65F-B3FE-5C84-574B73715990}"/>
          </ac:spMkLst>
        </pc:spChg>
        <pc:picChg chg="del">
          <ac:chgData name="Jeremy Tandy" userId="e8cdb70d-e181-4050-b1e5-a14248e7b7aa" providerId="ADAL" clId="{37EEB5F8-7E00-4DC3-9F20-6CE651D680CF}" dt="2025-12-19T15:42:13.089" v="104" actId="478"/>
          <ac:picMkLst>
            <pc:docMk/>
            <pc:sldMk cId="2533643177" sldId="272"/>
            <ac:picMk id="2" creationId="{AAEA5009-7D69-8DA3-AD03-2C6A3033CC8A}"/>
          </ac:picMkLst>
        </pc:picChg>
        <pc:picChg chg="add mod">
          <ac:chgData name="Jeremy Tandy" userId="e8cdb70d-e181-4050-b1e5-a14248e7b7aa" providerId="ADAL" clId="{37EEB5F8-7E00-4DC3-9F20-6CE651D680CF}" dt="2025-12-19T15:42:13.860" v="105"/>
          <ac:picMkLst>
            <pc:docMk/>
            <pc:sldMk cId="2533643177" sldId="272"/>
            <ac:picMk id="4" creationId="{878A38CB-0B7F-BD1B-DB5F-F5CFD71BB436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09.144" v="119" actId="20577"/>
        <pc:sldMkLst>
          <pc:docMk/>
          <pc:sldMk cId="2726168053" sldId="273"/>
        </pc:sldMkLst>
        <pc:spChg chg="mod">
          <ac:chgData name="Jeremy Tandy" userId="e8cdb70d-e181-4050-b1e5-a14248e7b7aa" providerId="ADAL" clId="{37EEB5F8-7E00-4DC3-9F20-6CE651D680CF}" dt="2025-12-19T15:43:09.144" v="119" actId="20577"/>
          <ac:spMkLst>
            <pc:docMk/>
            <pc:sldMk cId="2726168053" sldId="273"/>
            <ac:spMk id="7" creationId="{D47D81D0-C64A-CE9A-D24E-ADFB5C9EDCEE}"/>
          </ac:spMkLst>
        </pc:spChg>
        <pc:picChg chg="del">
          <ac:chgData name="Jeremy Tandy" userId="e8cdb70d-e181-4050-b1e5-a14248e7b7aa" providerId="ADAL" clId="{37EEB5F8-7E00-4DC3-9F20-6CE651D680CF}" dt="2025-12-19T15:42:17.675" v="106" actId="478"/>
          <ac:picMkLst>
            <pc:docMk/>
            <pc:sldMk cId="2726168053" sldId="273"/>
            <ac:picMk id="2" creationId="{D3F37171-365F-9A0F-54BE-9388A1E8D7B4}"/>
          </ac:picMkLst>
        </pc:picChg>
        <pc:picChg chg="add mod">
          <ac:chgData name="Jeremy Tandy" userId="e8cdb70d-e181-4050-b1e5-a14248e7b7aa" providerId="ADAL" clId="{37EEB5F8-7E00-4DC3-9F20-6CE651D680CF}" dt="2025-12-19T15:42:18.418" v="107"/>
          <ac:picMkLst>
            <pc:docMk/>
            <pc:sldMk cId="2726168053" sldId="273"/>
            <ac:picMk id="6" creationId="{85D47487-EA34-1AE2-1E92-AECC89EAC9E7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3:02.269" v="118" actId="20577"/>
        <pc:sldMkLst>
          <pc:docMk/>
          <pc:sldMk cId="1014856685" sldId="274"/>
        </pc:sldMkLst>
        <pc:spChg chg="mod">
          <ac:chgData name="Jeremy Tandy" userId="e8cdb70d-e181-4050-b1e5-a14248e7b7aa" providerId="ADAL" clId="{37EEB5F8-7E00-4DC3-9F20-6CE651D680CF}" dt="2025-12-19T15:43:02.269" v="118" actId="20577"/>
          <ac:spMkLst>
            <pc:docMk/>
            <pc:sldMk cId="1014856685" sldId="274"/>
            <ac:spMk id="6" creationId="{7389497F-F0BA-DB71-886C-8F0C279201B0}"/>
          </ac:spMkLst>
        </pc:spChg>
        <pc:picChg chg="del">
          <ac:chgData name="Jeremy Tandy" userId="e8cdb70d-e181-4050-b1e5-a14248e7b7aa" providerId="ADAL" clId="{37EEB5F8-7E00-4DC3-9F20-6CE651D680CF}" dt="2025-12-19T15:42:35.214" v="112" actId="478"/>
          <ac:picMkLst>
            <pc:docMk/>
            <pc:sldMk cId="1014856685" sldId="274"/>
            <ac:picMk id="2" creationId="{6F1697E9-EC71-206A-A5AB-268B361D9783}"/>
          </ac:picMkLst>
        </pc:picChg>
        <pc:picChg chg="add mod">
          <ac:chgData name="Jeremy Tandy" userId="e8cdb70d-e181-4050-b1e5-a14248e7b7aa" providerId="ADAL" clId="{37EEB5F8-7E00-4DC3-9F20-6CE651D680CF}" dt="2025-12-19T15:42:35.861" v="113"/>
          <ac:picMkLst>
            <pc:docMk/>
            <pc:sldMk cId="1014856685" sldId="274"/>
            <ac:picMk id="5" creationId="{1BF1E775-2A3E-E717-5123-4D267549659C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2:54.092" v="117" actId="20577"/>
        <pc:sldMkLst>
          <pc:docMk/>
          <pc:sldMk cId="3780123503" sldId="275"/>
        </pc:sldMkLst>
        <pc:spChg chg="mod">
          <ac:chgData name="Jeremy Tandy" userId="e8cdb70d-e181-4050-b1e5-a14248e7b7aa" providerId="ADAL" clId="{37EEB5F8-7E00-4DC3-9F20-6CE651D680CF}" dt="2025-12-19T15:42:54.092" v="117" actId="20577"/>
          <ac:spMkLst>
            <pc:docMk/>
            <pc:sldMk cId="3780123503" sldId="275"/>
            <ac:spMk id="6" creationId="{F0A8E452-E398-9628-721F-22ECCE374740}"/>
          </ac:spMkLst>
        </pc:spChg>
        <pc:picChg chg="del">
          <ac:chgData name="Jeremy Tandy" userId="e8cdb70d-e181-4050-b1e5-a14248e7b7aa" providerId="ADAL" clId="{37EEB5F8-7E00-4DC3-9F20-6CE651D680CF}" dt="2025-12-19T15:42:30.259" v="110" actId="478"/>
          <ac:picMkLst>
            <pc:docMk/>
            <pc:sldMk cId="3780123503" sldId="275"/>
            <ac:picMk id="2" creationId="{77719C17-9D8E-2080-3016-4203DEE09D35}"/>
          </ac:picMkLst>
        </pc:picChg>
        <pc:picChg chg="add mod">
          <ac:chgData name="Jeremy Tandy" userId="e8cdb70d-e181-4050-b1e5-a14248e7b7aa" providerId="ADAL" clId="{37EEB5F8-7E00-4DC3-9F20-6CE651D680CF}" dt="2025-12-19T15:42:31.454" v="111"/>
          <ac:picMkLst>
            <pc:docMk/>
            <pc:sldMk cId="3780123503" sldId="275"/>
            <ac:picMk id="5" creationId="{26D2CF04-B43C-3D2C-AE39-8FC09CAB35E0}"/>
          </ac:picMkLst>
        </pc:picChg>
      </pc:sldChg>
      <pc:sldChg chg="addSp delSp modSp">
        <pc:chgData name="Jeremy Tandy" userId="e8cdb70d-e181-4050-b1e5-a14248e7b7aa" providerId="ADAL" clId="{37EEB5F8-7E00-4DC3-9F20-6CE651D680CF}" dt="2025-12-19T15:39:46.876" v="62"/>
        <pc:sldMkLst>
          <pc:docMk/>
          <pc:sldMk cId="1439222894" sldId="278"/>
        </pc:sldMkLst>
        <pc:picChg chg="add mod">
          <ac:chgData name="Jeremy Tandy" userId="e8cdb70d-e181-4050-b1e5-a14248e7b7aa" providerId="ADAL" clId="{37EEB5F8-7E00-4DC3-9F20-6CE651D680CF}" dt="2025-12-19T15:39:46.876" v="62"/>
          <ac:picMkLst>
            <pc:docMk/>
            <pc:sldMk cId="1439222894" sldId="278"/>
            <ac:picMk id="2" creationId="{A947FB4E-7C67-7F1F-FF52-BBB32FACF068}"/>
          </ac:picMkLst>
        </pc:picChg>
        <pc:picChg chg="del">
          <ac:chgData name="Jeremy Tandy" userId="e8cdb70d-e181-4050-b1e5-a14248e7b7aa" providerId="ADAL" clId="{37EEB5F8-7E00-4DC3-9F20-6CE651D680CF}" dt="2025-12-19T15:39:46.199" v="61" actId="478"/>
          <ac:picMkLst>
            <pc:docMk/>
            <pc:sldMk cId="1439222894" sldId="278"/>
            <ac:picMk id="3" creationId="{CF9C20B7-00AE-A8C4-84EF-56B7C3F31A50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37:29.105" v="26" actId="1036"/>
        <pc:sldMkLst>
          <pc:docMk/>
          <pc:sldMk cId="2130986987" sldId="279"/>
        </pc:sldMkLst>
        <pc:spChg chg="mod">
          <ac:chgData name="Jeremy Tandy" userId="e8cdb70d-e181-4050-b1e5-a14248e7b7aa" providerId="ADAL" clId="{37EEB5F8-7E00-4DC3-9F20-6CE651D680CF}" dt="2025-12-19T15:36:04.061" v="3" actId="20577"/>
          <ac:spMkLst>
            <pc:docMk/>
            <pc:sldMk cId="2130986987" sldId="279"/>
            <ac:spMk id="3" creationId="{759B1411-ED81-047A-7F2D-BC4A4A43D2E7}"/>
          </ac:spMkLst>
        </pc:spChg>
        <pc:spChg chg="mod">
          <ac:chgData name="Jeremy Tandy" userId="e8cdb70d-e181-4050-b1e5-a14248e7b7aa" providerId="ADAL" clId="{37EEB5F8-7E00-4DC3-9F20-6CE651D680CF}" dt="2025-12-19T15:37:29.105" v="26" actId="1036"/>
          <ac:spMkLst>
            <pc:docMk/>
            <pc:sldMk cId="2130986987" sldId="279"/>
            <ac:spMk id="4" creationId="{0FF2C605-931F-3999-20D6-104BEC318E70}"/>
          </ac:spMkLst>
        </pc:spChg>
        <pc:spChg chg="mod">
          <ac:chgData name="Jeremy Tandy" userId="e8cdb70d-e181-4050-b1e5-a14248e7b7aa" providerId="ADAL" clId="{37EEB5F8-7E00-4DC3-9F20-6CE651D680CF}" dt="2025-12-19T15:36:21.518" v="4" actId="20577"/>
          <ac:spMkLst>
            <pc:docMk/>
            <pc:sldMk cId="2130986987" sldId="279"/>
            <ac:spMk id="9" creationId="{0A8AE94E-AA74-2A73-F793-D4A1A010087D}"/>
          </ac:spMkLst>
        </pc:spChg>
        <pc:grpChg chg="del mod">
          <ac:chgData name="Jeremy Tandy" userId="e8cdb70d-e181-4050-b1e5-a14248e7b7aa" providerId="ADAL" clId="{37EEB5F8-7E00-4DC3-9F20-6CE651D680CF}" dt="2025-12-19T15:37:18.605" v="9" actId="478"/>
          <ac:grpSpMkLst>
            <pc:docMk/>
            <pc:sldMk cId="2130986987" sldId="279"/>
            <ac:grpSpMk id="5" creationId="{18D29BCE-06D3-7792-2D09-001C9D026258}"/>
          </ac:grpSpMkLst>
        </pc:grpChg>
        <pc:picChg chg="mod">
          <ac:chgData name="Jeremy Tandy" userId="e8cdb70d-e181-4050-b1e5-a14248e7b7aa" providerId="ADAL" clId="{37EEB5F8-7E00-4DC3-9F20-6CE651D680CF}" dt="2025-12-19T15:37:13.550" v="7" actId="1076"/>
          <ac:picMkLst>
            <pc:docMk/>
            <pc:sldMk cId="2130986987" sldId="279"/>
            <ac:picMk id="6" creationId="{021C5EEA-5190-1B01-1369-B71BCBDA6121}"/>
          </ac:picMkLst>
        </pc:picChg>
        <pc:picChg chg="mod">
          <ac:chgData name="Jeremy Tandy" userId="e8cdb70d-e181-4050-b1e5-a14248e7b7aa" providerId="ADAL" clId="{37EEB5F8-7E00-4DC3-9F20-6CE651D680CF}" dt="2025-12-19T15:37:13.550" v="7" actId="1076"/>
          <ac:picMkLst>
            <pc:docMk/>
            <pc:sldMk cId="2130986987" sldId="279"/>
            <ac:picMk id="7" creationId="{A9BF6896-55DE-40D0-869A-E76DBB508D13}"/>
          </ac:picMkLst>
        </pc:picChg>
        <pc:picChg chg="add mod">
          <ac:chgData name="Jeremy Tandy" userId="e8cdb70d-e181-4050-b1e5-a14248e7b7aa" providerId="ADAL" clId="{37EEB5F8-7E00-4DC3-9F20-6CE651D680CF}" dt="2025-12-19T15:37:29.105" v="26" actId="1036"/>
          <ac:picMkLst>
            <pc:docMk/>
            <pc:sldMk cId="2130986987" sldId="279"/>
            <ac:picMk id="1026" creationId="{BF54C49A-1C50-C655-D0F1-A358100128E4}"/>
          </ac:picMkLst>
        </pc:picChg>
        <pc:cxnChg chg="mod">
          <ac:chgData name="Jeremy Tandy" userId="e8cdb70d-e181-4050-b1e5-a14248e7b7aa" providerId="ADAL" clId="{37EEB5F8-7E00-4DC3-9F20-6CE651D680CF}" dt="2025-12-19T15:37:13.550" v="7" actId="1076"/>
          <ac:cxnSpMkLst>
            <pc:docMk/>
            <pc:sldMk cId="2130986987" sldId="279"/>
            <ac:cxnSpMk id="8" creationId="{990477B0-C0CE-E06F-69C0-41F2127F1438}"/>
          </ac:cxnSpMkLst>
        </pc:cxnChg>
      </pc:sldChg>
      <pc:sldChg chg="addSp delSp modSp mod">
        <pc:chgData name="Jeremy Tandy" userId="e8cdb70d-e181-4050-b1e5-a14248e7b7aa" providerId="ADAL" clId="{37EEB5F8-7E00-4DC3-9F20-6CE651D680CF}" dt="2025-12-19T15:46:26.744" v="148" actId="20577"/>
        <pc:sldMkLst>
          <pc:docMk/>
          <pc:sldMk cId="2407569938" sldId="280"/>
        </pc:sldMkLst>
        <pc:spChg chg="mod">
          <ac:chgData name="Jeremy Tandy" userId="e8cdb70d-e181-4050-b1e5-a14248e7b7aa" providerId="ADAL" clId="{37EEB5F8-7E00-4DC3-9F20-6CE651D680CF}" dt="2025-12-19T15:46:26.744" v="148" actId="20577"/>
          <ac:spMkLst>
            <pc:docMk/>
            <pc:sldMk cId="2407569938" sldId="280"/>
            <ac:spMk id="8" creationId="{0C09F478-2AE8-175E-0C3D-42C70430F2B9}"/>
          </ac:spMkLst>
        </pc:spChg>
        <pc:picChg chg="add mod">
          <ac:chgData name="Jeremy Tandy" userId="e8cdb70d-e181-4050-b1e5-a14248e7b7aa" providerId="ADAL" clId="{37EEB5F8-7E00-4DC3-9F20-6CE651D680CF}" dt="2025-12-19T15:39:16.543" v="52"/>
          <ac:picMkLst>
            <pc:docMk/>
            <pc:sldMk cId="2407569938" sldId="280"/>
            <ac:picMk id="3" creationId="{1E632A99-B507-2E68-BB7E-B287EE9A5F49}"/>
          </ac:picMkLst>
        </pc:picChg>
        <pc:picChg chg="del">
          <ac:chgData name="Jeremy Tandy" userId="e8cdb70d-e181-4050-b1e5-a14248e7b7aa" providerId="ADAL" clId="{37EEB5F8-7E00-4DC3-9F20-6CE651D680CF}" dt="2025-12-19T15:39:15.945" v="51" actId="478"/>
          <ac:picMkLst>
            <pc:docMk/>
            <pc:sldMk cId="2407569938" sldId="280"/>
            <ac:picMk id="7" creationId="{E547CD3D-C3C9-770B-C494-266D55CB7078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2:47.189" v="116" actId="20577"/>
        <pc:sldMkLst>
          <pc:docMk/>
          <pc:sldMk cId="1660135646" sldId="281"/>
        </pc:sldMkLst>
        <pc:spChg chg="mod">
          <ac:chgData name="Jeremy Tandy" userId="e8cdb70d-e181-4050-b1e5-a14248e7b7aa" providerId="ADAL" clId="{37EEB5F8-7E00-4DC3-9F20-6CE651D680CF}" dt="2025-12-19T15:42:47.189" v="116" actId="20577"/>
          <ac:spMkLst>
            <pc:docMk/>
            <pc:sldMk cId="1660135646" sldId="281"/>
            <ac:spMk id="8" creationId="{9F85A2C2-72BA-C7E3-5C87-F24E5735532D}"/>
          </ac:spMkLst>
        </pc:spChg>
        <pc:picChg chg="add mod">
          <ac:chgData name="Jeremy Tandy" userId="e8cdb70d-e181-4050-b1e5-a14248e7b7aa" providerId="ADAL" clId="{37EEB5F8-7E00-4DC3-9F20-6CE651D680CF}" dt="2025-12-19T15:42:25.810" v="109"/>
          <ac:picMkLst>
            <pc:docMk/>
            <pc:sldMk cId="1660135646" sldId="281"/>
            <ac:picMk id="4" creationId="{D43BC947-57C7-48D7-447A-E4EEAEE945F2}"/>
          </ac:picMkLst>
        </pc:picChg>
        <pc:picChg chg="del">
          <ac:chgData name="Jeremy Tandy" userId="e8cdb70d-e181-4050-b1e5-a14248e7b7aa" providerId="ADAL" clId="{37EEB5F8-7E00-4DC3-9F20-6CE651D680CF}" dt="2025-12-19T15:42:25.177" v="108" actId="478"/>
          <ac:picMkLst>
            <pc:docMk/>
            <pc:sldMk cId="1660135646" sldId="281"/>
            <ac:picMk id="7" creationId="{09E954E8-F8D2-A736-3057-525C73D28CF8}"/>
          </ac:picMkLst>
        </pc:picChg>
      </pc:sldChg>
      <pc:sldChg chg="del">
        <pc:chgData name="Jeremy Tandy" userId="e8cdb70d-e181-4050-b1e5-a14248e7b7aa" providerId="ADAL" clId="{37EEB5F8-7E00-4DC3-9F20-6CE651D680CF}" dt="2025-12-19T15:37:39.907" v="27" actId="47"/>
        <pc:sldMkLst>
          <pc:docMk/>
          <pc:sldMk cId="1442088273" sldId="4465"/>
        </pc:sldMkLst>
      </pc:sldChg>
      <pc:sldChg chg="del">
        <pc:chgData name="Jeremy Tandy" userId="e8cdb70d-e181-4050-b1e5-a14248e7b7aa" providerId="ADAL" clId="{37EEB5F8-7E00-4DC3-9F20-6CE651D680CF}" dt="2025-12-19T15:37:43.256" v="28" actId="47"/>
        <pc:sldMkLst>
          <pc:docMk/>
          <pc:sldMk cId="3242331844" sldId="4466"/>
        </pc:sldMkLst>
      </pc:sldChg>
      <pc:sldChg chg="addSp delSp modSp mod">
        <pc:chgData name="Jeremy Tandy" userId="e8cdb70d-e181-4050-b1e5-a14248e7b7aa" providerId="ADAL" clId="{37EEB5F8-7E00-4DC3-9F20-6CE651D680CF}" dt="2025-12-19T15:50:38.259" v="188"/>
        <pc:sldMkLst>
          <pc:docMk/>
          <pc:sldMk cId="1947830190" sldId="4468"/>
        </pc:sldMkLst>
        <pc:spChg chg="del">
          <ac:chgData name="Jeremy Tandy" userId="e8cdb70d-e181-4050-b1e5-a14248e7b7aa" providerId="ADAL" clId="{37EEB5F8-7E00-4DC3-9F20-6CE651D680CF}" dt="2025-12-19T15:50:37.602" v="187" actId="478"/>
          <ac:spMkLst>
            <pc:docMk/>
            <pc:sldMk cId="1947830190" sldId="4468"/>
            <ac:spMk id="16" creationId="{F3D285EB-07F5-9DD9-2C22-6D6B6BC8978F}"/>
          </ac:spMkLst>
        </pc:spChg>
        <pc:spChg chg="add mod">
          <ac:chgData name="Jeremy Tandy" userId="e8cdb70d-e181-4050-b1e5-a14248e7b7aa" providerId="ADAL" clId="{37EEB5F8-7E00-4DC3-9F20-6CE651D680CF}" dt="2025-12-19T15:50:38.259" v="188"/>
          <ac:spMkLst>
            <pc:docMk/>
            <pc:sldMk cId="1947830190" sldId="4468"/>
            <ac:spMk id="17" creationId="{D7B371C8-BCF1-08CC-3D1A-D13C4F0C2061}"/>
          </ac:spMkLst>
        </pc:spChg>
        <pc:spChg chg="mod">
          <ac:chgData name="Jeremy Tandy" userId="e8cdb70d-e181-4050-b1e5-a14248e7b7aa" providerId="ADAL" clId="{37EEB5F8-7E00-4DC3-9F20-6CE651D680CF}" dt="2025-12-19T15:47:06.278" v="154" actId="20577"/>
          <ac:spMkLst>
            <pc:docMk/>
            <pc:sldMk cId="1947830190" sldId="4468"/>
            <ac:spMk id="169" creationId="{FC66E12F-0A2D-0FAB-A7F0-7D6CDEE32DCA}"/>
          </ac:spMkLst>
        </pc:spChg>
        <pc:grpChg chg="del">
          <ac:chgData name="Jeremy Tandy" userId="e8cdb70d-e181-4050-b1e5-a14248e7b7aa" providerId="ADAL" clId="{37EEB5F8-7E00-4DC3-9F20-6CE651D680CF}" dt="2025-12-19T15:47:58.512" v="163" actId="478"/>
          <ac:grpSpMkLst>
            <pc:docMk/>
            <pc:sldMk cId="1947830190" sldId="4468"/>
            <ac:grpSpMk id="40" creationId="{296B24D9-E30F-7290-60A2-4C65E63FA2F6}"/>
          </ac:grpSpMkLst>
        </pc:grpChg>
        <pc:picChg chg="del">
          <ac:chgData name="Jeremy Tandy" userId="e8cdb70d-e181-4050-b1e5-a14248e7b7aa" providerId="ADAL" clId="{37EEB5F8-7E00-4DC3-9F20-6CE651D680CF}" dt="2025-12-19T15:38:38.695" v="39" actId="478"/>
          <ac:picMkLst>
            <pc:docMk/>
            <pc:sldMk cId="1947830190" sldId="4468"/>
            <ac:picMk id="3" creationId="{1BE51989-4C02-9244-5125-4848F1DB17AD}"/>
          </ac:picMkLst>
        </pc:picChg>
        <pc:picChg chg="add mod">
          <ac:chgData name="Jeremy Tandy" userId="e8cdb70d-e181-4050-b1e5-a14248e7b7aa" providerId="ADAL" clId="{37EEB5F8-7E00-4DC3-9F20-6CE651D680CF}" dt="2025-12-19T15:38:39.836" v="40"/>
          <ac:picMkLst>
            <pc:docMk/>
            <pc:sldMk cId="1947830190" sldId="4468"/>
            <ac:picMk id="5" creationId="{CB22BEB3-E046-2C20-7C3B-FEBC6A4240CE}"/>
          </ac:picMkLst>
        </pc:picChg>
      </pc:sldChg>
      <pc:sldChg chg="addSp delSp modSp mod delAnim">
        <pc:chgData name="Jeremy Tandy" userId="e8cdb70d-e181-4050-b1e5-a14248e7b7aa" providerId="ADAL" clId="{37EEB5F8-7E00-4DC3-9F20-6CE651D680CF}" dt="2025-12-19T15:51:52.383" v="210"/>
        <pc:sldMkLst>
          <pc:docMk/>
          <pc:sldMk cId="2167313420" sldId="4469"/>
        </pc:sldMkLst>
        <pc:spChg chg="del">
          <ac:chgData name="Jeremy Tandy" userId="e8cdb70d-e181-4050-b1e5-a14248e7b7aa" providerId="ADAL" clId="{37EEB5F8-7E00-4DC3-9F20-6CE651D680CF}" dt="2025-12-19T15:51:51.241" v="209" actId="478"/>
          <ac:spMkLst>
            <pc:docMk/>
            <pc:sldMk cId="2167313420" sldId="4469"/>
            <ac:spMk id="16" creationId="{07624C8F-54AD-5053-DBFB-5100D5643637}"/>
          </ac:spMkLst>
        </pc:spChg>
        <pc:spChg chg="del">
          <ac:chgData name="Jeremy Tandy" userId="e8cdb70d-e181-4050-b1e5-a14248e7b7aa" providerId="ADAL" clId="{37EEB5F8-7E00-4DC3-9F20-6CE651D680CF}" dt="2025-12-19T15:49:03.353" v="174" actId="478"/>
          <ac:spMkLst>
            <pc:docMk/>
            <pc:sldMk cId="2167313420" sldId="4469"/>
            <ac:spMk id="29" creationId="{1181AA89-34D0-94D4-63FD-23217848F849}"/>
          </ac:spMkLst>
        </pc:spChg>
        <pc:spChg chg="add mod">
          <ac:chgData name="Jeremy Tandy" userId="e8cdb70d-e181-4050-b1e5-a14248e7b7aa" providerId="ADAL" clId="{37EEB5F8-7E00-4DC3-9F20-6CE651D680CF}" dt="2025-12-19T15:51:52.383" v="210"/>
          <ac:spMkLst>
            <pc:docMk/>
            <pc:sldMk cId="2167313420" sldId="4469"/>
            <ac:spMk id="39" creationId="{A3B39940-046F-FA7E-C29D-179E760BFDF1}"/>
          </ac:spMkLst>
        </pc:spChg>
        <pc:spChg chg="del">
          <ac:chgData name="Jeremy Tandy" userId="e8cdb70d-e181-4050-b1e5-a14248e7b7aa" providerId="ADAL" clId="{37EEB5F8-7E00-4DC3-9F20-6CE651D680CF}" dt="2025-12-19T15:49:07.165" v="175" actId="478"/>
          <ac:spMkLst>
            <pc:docMk/>
            <pc:sldMk cId="2167313420" sldId="4469"/>
            <ac:spMk id="81" creationId="{F9DA5D31-6566-F92A-5568-63AFC09674D6}"/>
          </ac:spMkLst>
        </pc:spChg>
        <pc:spChg chg="mod">
          <ac:chgData name="Jeremy Tandy" userId="e8cdb70d-e181-4050-b1e5-a14248e7b7aa" providerId="ADAL" clId="{37EEB5F8-7E00-4DC3-9F20-6CE651D680CF}" dt="2025-12-19T15:45:29.656" v="139" actId="20577"/>
          <ac:spMkLst>
            <pc:docMk/>
            <pc:sldMk cId="2167313420" sldId="4469"/>
            <ac:spMk id="169" creationId="{01C8F6FC-9203-E69E-EB3F-68DAA1CEDA54}"/>
          </ac:spMkLst>
        </pc:spChg>
        <pc:grpChg chg="del">
          <ac:chgData name="Jeremy Tandy" userId="e8cdb70d-e181-4050-b1e5-a14248e7b7aa" providerId="ADAL" clId="{37EEB5F8-7E00-4DC3-9F20-6CE651D680CF}" dt="2025-12-19T15:49:03.353" v="174" actId="478"/>
          <ac:grpSpMkLst>
            <pc:docMk/>
            <pc:sldMk cId="2167313420" sldId="4469"/>
            <ac:grpSpMk id="36" creationId="{383B3E77-1CBD-3D19-FDA5-DC836E835EA2}"/>
          </ac:grpSpMkLst>
        </pc:grpChg>
        <pc:grpChg chg="del">
          <ac:chgData name="Jeremy Tandy" userId="e8cdb70d-e181-4050-b1e5-a14248e7b7aa" providerId="ADAL" clId="{37EEB5F8-7E00-4DC3-9F20-6CE651D680CF}" dt="2025-12-19T15:49:03.353" v="174" actId="478"/>
          <ac:grpSpMkLst>
            <pc:docMk/>
            <pc:sldMk cId="2167313420" sldId="4469"/>
            <ac:grpSpMk id="40" creationId="{CC104FE4-6E21-8401-70E9-733BB446C4C9}"/>
          </ac:grpSpMkLst>
        </pc:grpChg>
        <pc:grpChg chg="del">
          <ac:chgData name="Jeremy Tandy" userId="e8cdb70d-e181-4050-b1e5-a14248e7b7aa" providerId="ADAL" clId="{37EEB5F8-7E00-4DC3-9F20-6CE651D680CF}" dt="2025-12-19T15:49:07.165" v="175" actId="478"/>
          <ac:grpSpMkLst>
            <pc:docMk/>
            <pc:sldMk cId="2167313420" sldId="4469"/>
            <ac:grpSpMk id="153" creationId="{7EDF1CCF-2826-F8CE-0370-CCA0020B600C}"/>
          </ac:grpSpMkLst>
        </pc:grpChg>
        <pc:picChg chg="del">
          <ac:chgData name="Jeremy Tandy" userId="e8cdb70d-e181-4050-b1e5-a14248e7b7aa" providerId="ADAL" clId="{37EEB5F8-7E00-4DC3-9F20-6CE651D680CF}" dt="2025-12-19T15:40:13.256" v="65" actId="478"/>
          <ac:picMkLst>
            <pc:docMk/>
            <pc:sldMk cId="2167313420" sldId="4469"/>
            <ac:picMk id="3" creationId="{3198656E-D652-A3BE-D9FE-9BB2D7EA4F09}"/>
          </ac:picMkLst>
        </pc:picChg>
        <pc:picChg chg="add mod">
          <ac:chgData name="Jeremy Tandy" userId="e8cdb70d-e181-4050-b1e5-a14248e7b7aa" providerId="ADAL" clId="{37EEB5F8-7E00-4DC3-9F20-6CE651D680CF}" dt="2025-12-19T15:40:15.822" v="66"/>
          <ac:picMkLst>
            <pc:docMk/>
            <pc:sldMk cId="2167313420" sldId="4469"/>
            <ac:picMk id="30" creationId="{43956AB0-4451-E402-2C1A-882ECD522D40}"/>
          </ac:picMkLst>
        </pc:picChg>
        <pc:cxnChg chg="del">
          <ac:chgData name="Jeremy Tandy" userId="e8cdb70d-e181-4050-b1e5-a14248e7b7aa" providerId="ADAL" clId="{37EEB5F8-7E00-4DC3-9F20-6CE651D680CF}" dt="2025-12-19T15:49:03.353" v="174" actId="478"/>
          <ac:cxnSpMkLst>
            <pc:docMk/>
            <pc:sldMk cId="2167313420" sldId="4469"/>
            <ac:cxnSpMk id="32" creationId="{CCA0A547-5781-3DCE-DD26-41491A4AFD66}"/>
          </ac:cxnSpMkLst>
        </pc:cxnChg>
        <pc:cxnChg chg="del mod">
          <ac:chgData name="Jeremy Tandy" userId="e8cdb70d-e181-4050-b1e5-a14248e7b7aa" providerId="ADAL" clId="{37EEB5F8-7E00-4DC3-9F20-6CE651D680CF}" dt="2025-12-19T15:49:10.577" v="176" actId="478"/>
          <ac:cxnSpMkLst>
            <pc:docMk/>
            <pc:sldMk cId="2167313420" sldId="4469"/>
            <ac:cxnSpMk id="78" creationId="{2AE43CC1-6EAC-018D-359C-AAAB2668AAE6}"/>
          </ac:cxnSpMkLst>
        </pc:cxnChg>
      </pc:sldChg>
      <pc:sldChg chg="addSp delSp modSp del mod">
        <pc:chgData name="Jeremy Tandy" userId="e8cdb70d-e181-4050-b1e5-a14248e7b7aa" providerId="ADAL" clId="{37EEB5F8-7E00-4DC3-9F20-6CE651D680CF}" dt="2025-12-19T15:48:34.233" v="168" actId="2696"/>
        <pc:sldMkLst>
          <pc:docMk/>
          <pc:sldMk cId="2653766186" sldId="4470"/>
        </pc:sldMkLst>
        <pc:spChg chg="mod">
          <ac:chgData name="Jeremy Tandy" userId="e8cdb70d-e181-4050-b1e5-a14248e7b7aa" providerId="ADAL" clId="{37EEB5F8-7E00-4DC3-9F20-6CE651D680CF}" dt="2025-12-19T15:46:32.177" v="149" actId="20577"/>
          <ac:spMkLst>
            <pc:docMk/>
            <pc:sldMk cId="2653766186" sldId="4470"/>
            <ac:spMk id="169" creationId="{8D96D02D-330B-3AA2-CE59-BB0173E782DE}"/>
          </ac:spMkLst>
        </pc:spChg>
        <pc:picChg chg="del">
          <ac:chgData name="Jeremy Tandy" userId="e8cdb70d-e181-4050-b1e5-a14248e7b7aa" providerId="ADAL" clId="{37EEB5F8-7E00-4DC3-9F20-6CE651D680CF}" dt="2025-12-19T15:39:10.046" v="49" actId="478"/>
          <ac:picMkLst>
            <pc:docMk/>
            <pc:sldMk cId="2653766186" sldId="4470"/>
            <ac:picMk id="3" creationId="{AD2CBF9C-54C8-CE79-0190-FE3A34997AB6}"/>
          </ac:picMkLst>
        </pc:picChg>
        <pc:picChg chg="add mod">
          <ac:chgData name="Jeremy Tandy" userId="e8cdb70d-e181-4050-b1e5-a14248e7b7aa" providerId="ADAL" clId="{37EEB5F8-7E00-4DC3-9F20-6CE651D680CF}" dt="2025-12-19T15:39:10.674" v="50"/>
          <ac:picMkLst>
            <pc:docMk/>
            <pc:sldMk cId="2653766186" sldId="4470"/>
            <ac:picMk id="17" creationId="{C56D7901-E298-E0D7-1F84-DFD59D6E552D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1:05.905" v="196"/>
        <pc:sldMkLst>
          <pc:docMk/>
          <pc:sldMk cId="3104249690" sldId="4472"/>
        </pc:sldMkLst>
        <pc:spChg chg="add mod">
          <ac:chgData name="Jeremy Tandy" userId="e8cdb70d-e181-4050-b1e5-a14248e7b7aa" providerId="ADAL" clId="{37EEB5F8-7E00-4DC3-9F20-6CE651D680CF}" dt="2025-12-19T15:51:05.905" v="196"/>
          <ac:spMkLst>
            <pc:docMk/>
            <pc:sldMk cId="3104249690" sldId="4472"/>
            <ac:spMk id="4" creationId="{96F535BC-440E-6C94-3706-B0181539F6E0}"/>
          </ac:spMkLst>
        </pc:spChg>
        <pc:spChg chg="del">
          <ac:chgData name="Jeremy Tandy" userId="e8cdb70d-e181-4050-b1e5-a14248e7b7aa" providerId="ADAL" clId="{37EEB5F8-7E00-4DC3-9F20-6CE651D680CF}" dt="2025-12-19T15:51:04.677" v="195" actId="478"/>
          <ac:spMkLst>
            <pc:docMk/>
            <pc:sldMk cId="3104249690" sldId="4472"/>
            <ac:spMk id="16" creationId="{261436A8-682C-9702-D994-FA32449C729A}"/>
          </ac:spMkLst>
        </pc:spChg>
        <pc:spChg chg="mod">
          <ac:chgData name="Jeremy Tandy" userId="e8cdb70d-e181-4050-b1e5-a14248e7b7aa" providerId="ADAL" clId="{37EEB5F8-7E00-4DC3-9F20-6CE651D680CF}" dt="2025-12-19T15:46:38.348" v="150" actId="20577"/>
          <ac:spMkLst>
            <pc:docMk/>
            <pc:sldMk cId="3104249690" sldId="4472"/>
            <ac:spMk id="169" creationId="{3C73033D-62CD-8224-A608-C0D7FDBDBBBC}"/>
          </ac:spMkLst>
        </pc:spChg>
        <pc:grpChg chg="del">
          <ac:chgData name="Jeremy Tandy" userId="e8cdb70d-e181-4050-b1e5-a14248e7b7aa" providerId="ADAL" clId="{37EEB5F8-7E00-4DC3-9F20-6CE651D680CF}" dt="2025-12-19T15:48:16.180" v="167" actId="478"/>
          <ac:grpSpMkLst>
            <pc:docMk/>
            <pc:sldMk cId="3104249690" sldId="4472"/>
            <ac:grpSpMk id="40" creationId="{B984BE97-7A9E-EF3C-4990-A3C1AD8D7587}"/>
          </ac:grpSpMkLst>
        </pc:grpChg>
        <pc:picChg chg="add mod">
          <ac:chgData name="Jeremy Tandy" userId="e8cdb70d-e181-4050-b1e5-a14248e7b7aa" providerId="ADAL" clId="{37EEB5F8-7E00-4DC3-9F20-6CE651D680CF}" dt="2025-12-19T15:39:05.823" v="48"/>
          <ac:picMkLst>
            <pc:docMk/>
            <pc:sldMk cId="3104249690" sldId="4472"/>
            <ac:picMk id="2" creationId="{D4C66D33-F806-1654-54C1-49E8387D2022}"/>
          </ac:picMkLst>
        </pc:picChg>
        <pc:picChg chg="del">
          <ac:chgData name="Jeremy Tandy" userId="e8cdb70d-e181-4050-b1e5-a14248e7b7aa" providerId="ADAL" clId="{37EEB5F8-7E00-4DC3-9F20-6CE651D680CF}" dt="2025-12-19T15:39:05.211" v="47" actId="478"/>
          <ac:picMkLst>
            <pc:docMk/>
            <pc:sldMk cId="3104249690" sldId="4472"/>
            <ac:picMk id="3" creationId="{C19C9B0A-C6DF-EC61-8C64-83714B8965E4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1:01.229" v="194"/>
        <pc:sldMkLst>
          <pc:docMk/>
          <pc:sldMk cId="4136481531" sldId="4473"/>
        </pc:sldMkLst>
        <pc:spChg chg="add mod">
          <ac:chgData name="Jeremy Tandy" userId="e8cdb70d-e181-4050-b1e5-a14248e7b7aa" providerId="ADAL" clId="{37EEB5F8-7E00-4DC3-9F20-6CE651D680CF}" dt="2025-12-19T15:51:01.229" v="194"/>
          <ac:spMkLst>
            <pc:docMk/>
            <pc:sldMk cId="4136481531" sldId="4473"/>
            <ac:spMk id="4" creationId="{89D5CACF-493D-9EE1-A807-236BBCB27435}"/>
          </ac:spMkLst>
        </pc:spChg>
        <pc:spChg chg="del">
          <ac:chgData name="Jeremy Tandy" userId="e8cdb70d-e181-4050-b1e5-a14248e7b7aa" providerId="ADAL" clId="{37EEB5F8-7E00-4DC3-9F20-6CE651D680CF}" dt="2025-12-19T15:51:00.693" v="193" actId="478"/>
          <ac:spMkLst>
            <pc:docMk/>
            <pc:sldMk cId="4136481531" sldId="4473"/>
            <ac:spMk id="16" creationId="{BB330531-93FA-29BB-F6BB-03F4C10B2430}"/>
          </ac:spMkLst>
        </pc:spChg>
        <pc:spChg chg="mod">
          <ac:chgData name="Jeremy Tandy" userId="e8cdb70d-e181-4050-b1e5-a14248e7b7aa" providerId="ADAL" clId="{37EEB5F8-7E00-4DC3-9F20-6CE651D680CF}" dt="2025-12-19T15:46:44.580" v="151" actId="20577"/>
          <ac:spMkLst>
            <pc:docMk/>
            <pc:sldMk cId="4136481531" sldId="4473"/>
            <ac:spMk id="169" creationId="{3E97B8FD-4A64-51E6-CBF6-8FC06777CC8D}"/>
          </ac:spMkLst>
        </pc:spChg>
        <pc:grpChg chg="del">
          <ac:chgData name="Jeremy Tandy" userId="e8cdb70d-e181-4050-b1e5-a14248e7b7aa" providerId="ADAL" clId="{37EEB5F8-7E00-4DC3-9F20-6CE651D680CF}" dt="2025-12-19T15:48:12.719" v="166" actId="478"/>
          <ac:grpSpMkLst>
            <pc:docMk/>
            <pc:sldMk cId="4136481531" sldId="4473"/>
            <ac:grpSpMk id="40" creationId="{ED967D99-D7B4-1980-89C8-09731BC41493}"/>
          </ac:grpSpMkLst>
        </pc:grpChg>
        <pc:picChg chg="add mod">
          <ac:chgData name="Jeremy Tandy" userId="e8cdb70d-e181-4050-b1e5-a14248e7b7aa" providerId="ADAL" clId="{37EEB5F8-7E00-4DC3-9F20-6CE651D680CF}" dt="2025-12-19T15:39:00.886" v="46"/>
          <ac:picMkLst>
            <pc:docMk/>
            <pc:sldMk cId="4136481531" sldId="4473"/>
            <ac:picMk id="2" creationId="{08784794-9523-8815-CD79-A04E338CA7DB}"/>
          </ac:picMkLst>
        </pc:picChg>
        <pc:picChg chg="del">
          <ac:chgData name="Jeremy Tandy" userId="e8cdb70d-e181-4050-b1e5-a14248e7b7aa" providerId="ADAL" clId="{37EEB5F8-7E00-4DC3-9F20-6CE651D680CF}" dt="2025-12-19T15:39:00.270" v="45" actId="478"/>
          <ac:picMkLst>
            <pc:docMk/>
            <pc:sldMk cId="4136481531" sldId="4473"/>
            <ac:picMk id="3" creationId="{FA5C54A0-771B-E21E-7C49-E38498DA34D1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0:45.671" v="190"/>
        <pc:sldMkLst>
          <pc:docMk/>
          <pc:sldMk cId="3469016886" sldId="4475"/>
        </pc:sldMkLst>
        <pc:spChg chg="add mod">
          <ac:chgData name="Jeremy Tandy" userId="e8cdb70d-e181-4050-b1e5-a14248e7b7aa" providerId="ADAL" clId="{37EEB5F8-7E00-4DC3-9F20-6CE651D680CF}" dt="2025-12-19T15:50:45.671" v="190"/>
          <ac:spMkLst>
            <pc:docMk/>
            <pc:sldMk cId="3469016886" sldId="4475"/>
            <ac:spMk id="4" creationId="{CDB6EB1E-8630-6EBF-4634-6295DAF5EA99}"/>
          </ac:spMkLst>
        </pc:spChg>
        <pc:spChg chg="del">
          <ac:chgData name="Jeremy Tandy" userId="e8cdb70d-e181-4050-b1e5-a14248e7b7aa" providerId="ADAL" clId="{37EEB5F8-7E00-4DC3-9F20-6CE651D680CF}" dt="2025-12-19T15:50:45.104" v="189" actId="478"/>
          <ac:spMkLst>
            <pc:docMk/>
            <pc:sldMk cId="3469016886" sldId="4475"/>
            <ac:spMk id="16" creationId="{696FAD58-ECFC-5AE7-D26B-9EF54D474E89}"/>
          </ac:spMkLst>
        </pc:spChg>
        <pc:spChg chg="mod">
          <ac:chgData name="Jeremy Tandy" userId="e8cdb70d-e181-4050-b1e5-a14248e7b7aa" providerId="ADAL" clId="{37EEB5F8-7E00-4DC3-9F20-6CE651D680CF}" dt="2025-12-19T15:47:00.412" v="153" actId="20577"/>
          <ac:spMkLst>
            <pc:docMk/>
            <pc:sldMk cId="3469016886" sldId="4475"/>
            <ac:spMk id="169" creationId="{952AE0C6-4AEB-438A-5666-1352DEC1D070}"/>
          </ac:spMkLst>
        </pc:spChg>
        <pc:grpChg chg="del">
          <ac:chgData name="Jeremy Tandy" userId="e8cdb70d-e181-4050-b1e5-a14248e7b7aa" providerId="ADAL" clId="{37EEB5F8-7E00-4DC3-9F20-6CE651D680CF}" dt="2025-12-19T15:48:02.772" v="164" actId="478"/>
          <ac:grpSpMkLst>
            <pc:docMk/>
            <pc:sldMk cId="3469016886" sldId="4475"/>
            <ac:grpSpMk id="40" creationId="{671E570E-31E5-242D-559E-D829B3A27AA5}"/>
          </ac:grpSpMkLst>
        </pc:grpChg>
        <pc:picChg chg="add mod">
          <ac:chgData name="Jeremy Tandy" userId="e8cdb70d-e181-4050-b1e5-a14248e7b7aa" providerId="ADAL" clId="{37EEB5F8-7E00-4DC3-9F20-6CE651D680CF}" dt="2025-12-19T15:38:48.136" v="42"/>
          <ac:picMkLst>
            <pc:docMk/>
            <pc:sldMk cId="3469016886" sldId="4475"/>
            <ac:picMk id="2" creationId="{BB8BEC9E-1355-E263-FC0A-97BD81EA922C}"/>
          </ac:picMkLst>
        </pc:picChg>
        <pc:picChg chg="del">
          <ac:chgData name="Jeremy Tandy" userId="e8cdb70d-e181-4050-b1e5-a14248e7b7aa" providerId="ADAL" clId="{37EEB5F8-7E00-4DC3-9F20-6CE651D680CF}" dt="2025-12-19T15:38:46.685" v="41" actId="478"/>
          <ac:picMkLst>
            <pc:docMk/>
            <pc:sldMk cId="3469016886" sldId="4475"/>
            <ac:picMk id="3" creationId="{EE9EA192-2CBC-BB70-3D54-9494D8064F98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0:02.687" v="180" actId="120"/>
        <pc:sldMkLst>
          <pc:docMk/>
          <pc:sldMk cId="2593460109" sldId="4476"/>
        </pc:sldMkLst>
        <pc:spChg chg="mod">
          <ac:chgData name="Jeremy Tandy" userId="e8cdb70d-e181-4050-b1e5-a14248e7b7aa" providerId="ADAL" clId="{37EEB5F8-7E00-4DC3-9F20-6CE651D680CF}" dt="2025-12-19T15:50:02.687" v="180" actId="120"/>
          <ac:spMkLst>
            <pc:docMk/>
            <pc:sldMk cId="2593460109" sldId="4476"/>
            <ac:spMk id="16" creationId="{75EAF7BF-F5E6-6E72-7134-D3F03BCB3652}"/>
          </ac:spMkLst>
        </pc:spChg>
        <pc:spChg chg="mod">
          <ac:chgData name="Jeremy Tandy" userId="e8cdb70d-e181-4050-b1e5-a14248e7b7aa" providerId="ADAL" clId="{37EEB5F8-7E00-4DC3-9F20-6CE651D680CF}" dt="2025-12-19T15:47:32.723" v="158" actId="20577"/>
          <ac:spMkLst>
            <pc:docMk/>
            <pc:sldMk cId="2593460109" sldId="4476"/>
            <ac:spMk id="169" creationId="{D690B0FD-EB18-CDF7-164F-2435BDF8E6DF}"/>
          </ac:spMkLst>
        </pc:spChg>
        <pc:grpChg chg="del">
          <ac:chgData name="Jeremy Tandy" userId="e8cdb70d-e181-4050-b1e5-a14248e7b7aa" providerId="ADAL" clId="{37EEB5F8-7E00-4DC3-9F20-6CE651D680CF}" dt="2025-12-19T15:47:38.721" v="159" actId="478"/>
          <ac:grpSpMkLst>
            <pc:docMk/>
            <pc:sldMk cId="2593460109" sldId="4476"/>
            <ac:grpSpMk id="40" creationId="{34126A6F-F221-7B3E-FB77-90C4DFA8516A}"/>
          </ac:grpSpMkLst>
        </pc:grpChg>
        <pc:picChg chg="del">
          <ac:chgData name="Jeremy Tandy" userId="e8cdb70d-e181-4050-b1e5-a14248e7b7aa" providerId="ADAL" clId="{37EEB5F8-7E00-4DC3-9F20-6CE651D680CF}" dt="2025-12-19T15:38:05.643" v="29" actId="478"/>
          <ac:picMkLst>
            <pc:docMk/>
            <pc:sldMk cId="2593460109" sldId="4476"/>
            <ac:picMk id="3" creationId="{4C06DBDB-679A-E41B-D956-6CF82743AAAC}"/>
          </ac:picMkLst>
        </pc:picChg>
        <pc:picChg chg="add mod">
          <ac:chgData name="Jeremy Tandy" userId="e8cdb70d-e181-4050-b1e5-a14248e7b7aa" providerId="ADAL" clId="{37EEB5F8-7E00-4DC3-9F20-6CE651D680CF}" dt="2025-12-19T15:38:14.501" v="32" actId="1076"/>
          <ac:picMkLst>
            <pc:docMk/>
            <pc:sldMk cId="2593460109" sldId="4476"/>
            <ac:picMk id="2050" creationId="{FBB1988D-6F65-F59B-538B-7AF34BDABB54}"/>
          </ac:picMkLst>
        </pc:picChg>
      </pc:sldChg>
      <pc:sldChg chg="addSp delSp modSp del mod">
        <pc:chgData name="Jeremy Tandy" userId="e8cdb70d-e181-4050-b1e5-a14248e7b7aa" providerId="ADAL" clId="{37EEB5F8-7E00-4DC3-9F20-6CE651D680CF}" dt="2025-12-19T15:53:46.531" v="222" actId="2696"/>
        <pc:sldMkLst>
          <pc:docMk/>
          <pc:sldMk cId="2594257802" sldId="4477"/>
        </pc:sldMkLst>
        <pc:spChg chg="add mod">
          <ac:chgData name="Jeremy Tandy" userId="e8cdb70d-e181-4050-b1e5-a14248e7b7aa" providerId="ADAL" clId="{37EEB5F8-7E00-4DC3-9F20-6CE651D680CF}" dt="2025-12-19T15:50:54.977" v="192"/>
          <ac:spMkLst>
            <pc:docMk/>
            <pc:sldMk cId="2594257802" sldId="4477"/>
            <ac:spMk id="4" creationId="{45DF0F1C-155F-0C4A-076A-21EFFF36B0FB}"/>
          </ac:spMkLst>
        </pc:spChg>
        <pc:spChg chg="del">
          <ac:chgData name="Jeremy Tandy" userId="e8cdb70d-e181-4050-b1e5-a14248e7b7aa" providerId="ADAL" clId="{37EEB5F8-7E00-4DC3-9F20-6CE651D680CF}" dt="2025-12-19T15:50:53.703" v="191" actId="478"/>
          <ac:spMkLst>
            <pc:docMk/>
            <pc:sldMk cId="2594257802" sldId="4477"/>
            <ac:spMk id="16" creationId="{D07669A4-B99F-D90B-2770-F77E23C7DA27}"/>
          </ac:spMkLst>
        </pc:spChg>
        <pc:spChg chg="mod">
          <ac:chgData name="Jeremy Tandy" userId="e8cdb70d-e181-4050-b1e5-a14248e7b7aa" providerId="ADAL" clId="{37EEB5F8-7E00-4DC3-9F20-6CE651D680CF}" dt="2025-12-19T15:46:53.669" v="152" actId="20577"/>
          <ac:spMkLst>
            <pc:docMk/>
            <pc:sldMk cId="2594257802" sldId="4477"/>
            <ac:spMk id="169" creationId="{17A341E7-5160-2D6D-1CA5-FAC4AE6EB9B1}"/>
          </ac:spMkLst>
        </pc:spChg>
        <pc:grpChg chg="del">
          <ac:chgData name="Jeremy Tandy" userId="e8cdb70d-e181-4050-b1e5-a14248e7b7aa" providerId="ADAL" clId="{37EEB5F8-7E00-4DC3-9F20-6CE651D680CF}" dt="2025-12-19T15:48:06.551" v="165" actId="478"/>
          <ac:grpSpMkLst>
            <pc:docMk/>
            <pc:sldMk cId="2594257802" sldId="4477"/>
            <ac:grpSpMk id="40" creationId="{DA4F410C-EC10-BF5D-4504-336943EB5BC8}"/>
          </ac:grpSpMkLst>
        </pc:grpChg>
        <pc:picChg chg="add mod">
          <ac:chgData name="Jeremy Tandy" userId="e8cdb70d-e181-4050-b1e5-a14248e7b7aa" providerId="ADAL" clId="{37EEB5F8-7E00-4DC3-9F20-6CE651D680CF}" dt="2025-12-19T15:38:56.095" v="44"/>
          <ac:picMkLst>
            <pc:docMk/>
            <pc:sldMk cId="2594257802" sldId="4477"/>
            <ac:picMk id="2" creationId="{5EA3099E-D7E0-1B7D-4A2C-5005E46EE9FC}"/>
          </ac:picMkLst>
        </pc:picChg>
        <pc:picChg chg="del">
          <ac:chgData name="Jeremy Tandy" userId="e8cdb70d-e181-4050-b1e5-a14248e7b7aa" providerId="ADAL" clId="{37EEB5F8-7E00-4DC3-9F20-6CE651D680CF}" dt="2025-12-19T15:38:55.487" v="43" actId="478"/>
          <ac:picMkLst>
            <pc:docMk/>
            <pc:sldMk cId="2594257802" sldId="4477"/>
            <ac:picMk id="3" creationId="{AD654ACE-C2F8-253E-C0F0-F5DEEC9D0470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0:29.948" v="186"/>
        <pc:sldMkLst>
          <pc:docMk/>
          <pc:sldMk cId="3817976606" sldId="4478"/>
        </pc:sldMkLst>
        <pc:spChg chg="add mod">
          <ac:chgData name="Jeremy Tandy" userId="e8cdb70d-e181-4050-b1e5-a14248e7b7aa" providerId="ADAL" clId="{37EEB5F8-7E00-4DC3-9F20-6CE651D680CF}" dt="2025-12-19T15:50:29.948" v="186"/>
          <ac:spMkLst>
            <pc:docMk/>
            <pc:sldMk cId="3817976606" sldId="4478"/>
            <ac:spMk id="4" creationId="{D5B79732-E718-BCA8-0E03-CE12FA244A92}"/>
          </ac:spMkLst>
        </pc:spChg>
        <pc:spChg chg="del">
          <ac:chgData name="Jeremy Tandy" userId="e8cdb70d-e181-4050-b1e5-a14248e7b7aa" providerId="ADAL" clId="{37EEB5F8-7E00-4DC3-9F20-6CE651D680CF}" dt="2025-12-19T15:50:29.029" v="185" actId="478"/>
          <ac:spMkLst>
            <pc:docMk/>
            <pc:sldMk cId="3817976606" sldId="4478"/>
            <ac:spMk id="16" creationId="{87E0126F-9E0A-FBB2-C168-AB2AEC9EBA7B}"/>
          </ac:spMkLst>
        </pc:spChg>
        <pc:spChg chg="mod">
          <ac:chgData name="Jeremy Tandy" userId="e8cdb70d-e181-4050-b1e5-a14248e7b7aa" providerId="ADAL" clId="{37EEB5F8-7E00-4DC3-9F20-6CE651D680CF}" dt="2025-12-19T15:47:12.558" v="155" actId="20577"/>
          <ac:spMkLst>
            <pc:docMk/>
            <pc:sldMk cId="3817976606" sldId="4478"/>
            <ac:spMk id="169" creationId="{CDDFC9E1-C33D-0A0B-7014-258F0D278649}"/>
          </ac:spMkLst>
        </pc:spChg>
        <pc:grpChg chg="del">
          <ac:chgData name="Jeremy Tandy" userId="e8cdb70d-e181-4050-b1e5-a14248e7b7aa" providerId="ADAL" clId="{37EEB5F8-7E00-4DC3-9F20-6CE651D680CF}" dt="2025-12-19T15:47:54.478" v="162" actId="478"/>
          <ac:grpSpMkLst>
            <pc:docMk/>
            <pc:sldMk cId="3817976606" sldId="4478"/>
            <ac:grpSpMk id="40" creationId="{DC10546E-7BBE-26FE-A0CE-43321970BF80}"/>
          </ac:grpSpMkLst>
        </pc:grpChg>
        <pc:picChg chg="add mod">
          <ac:chgData name="Jeremy Tandy" userId="e8cdb70d-e181-4050-b1e5-a14248e7b7aa" providerId="ADAL" clId="{37EEB5F8-7E00-4DC3-9F20-6CE651D680CF}" dt="2025-12-19T15:38:33.135" v="38"/>
          <ac:picMkLst>
            <pc:docMk/>
            <pc:sldMk cId="3817976606" sldId="4478"/>
            <ac:picMk id="2" creationId="{E3A6B7B2-E204-935C-86E0-D056DDC5DBFF}"/>
          </ac:picMkLst>
        </pc:picChg>
        <pc:picChg chg="del">
          <ac:chgData name="Jeremy Tandy" userId="e8cdb70d-e181-4050-b1e5-a14248e7b7aa" providerId="ADAL" clId="{37EEB5F8-7E00-4DC3-9F20-6CE651D680CF}" dt="2025-12-19T15:38:32.130" v="37" actId="478"/>
          <ac:picMkLst>
            <pc:docMk/>
            <pc:sldMk cId="3817976606" sldId="4478"/>
            <ac:picMk id="3" creationId="{4984C8C0-B4F9-B484-3E49-BA763FA329E7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2:29.277" v="221" actId="20577"/>
        <pc:sldMkLst>
          <pc:docMk/>
          <pc:sldMk cId="2506604367" sldId="4479"/>
        </pc:sldMkLst>
        <pc:spChg chg="add mod">
          <ac:chgData name="Jeremy Tandy" userId="e8cdb70d-e181-4050-b1e5-a14248e7b7aa" providerId="ADAL" clId="{37EEB5F8-7E00-4DC3-9F20-6CE651D680CF}" dt="2025-12-19T15:50:22.886" v="184"/>
          <ac:spMkLst>
            <pc:docMk/>
            <pc:sldMk cId="2506604367" sldId="4479"/>
            <ac:spMk id="4" creationId="{4430D954-1C69-9CCB-A030-712C8E9199AD}"/>
          </ac:spMkLst>
        </pc:spChg>
        <pc:spChg chg="del">
          <ac:chgData name="Jeremy Tandy" userId="e8cdb70d-e181-4050-b1e5-a14248e7b7aa" providerId="ADAL" clId="{37EEB5F8-7E00-4DC3-9F20-6CE651D680CF}" dt="2025-12-19T15:50:21.632" v="183" actId="478"/>
          <ac:spMkLst>
            <pc:docMk/>
            <pc:sldMk cId="2506604367" sldId="4479"/>
            <ac:spMk id="16" creationId="{D335BF2A-3DAA-3568-1009-6161DF39470C}"/>
          </ac:spMkLst>
        </pc:spChg>
        <pc:spChg chg="mod">
          <ac:chgData name="Jeremy Tandy" userId="e8cdb70d-e181-4050-b1e5-a14248e7b7aa" providerId="ADAL" clId="{37EEB5F8-7E00-4DC3-9F20-6CE651D680CF}" dt="2025-12-19T15:47:19.487" v="156" actId="20577"/>
          <ac:spMkLst>
            <pc:docMk/>
            <pc:sldMk cId="2506604367" sldId="4479"/>
            <ac:spMk id="169" creationId="{F221EDE7-4976-5DEB-BB6F-E51550670ED8}"/>
          </ac:spMkLst>
        </pc:spChg>
        <pc:spChg chg="mod">
          <ac:chgData name="Jeremy Tandy" userId="e8cdb70d-e181-4050-b1e5-a14248e7b7aa" providerId="ADAL" clId="{37EEB5F8-7E00-4DC3-9F20-6CE651D680CF}" dt="2025-12-19T15:52:29.277" v="221" actId="20577"/>
          <ac:spMkLst>
            <pc:docMk/>
            <pc:sldMk cId="2506604367" sldId="4479"/>
            <ac:spMk id="198" creationId="{D9328D4F-3513-B5AF-35FB-7C16B356A403}"/>
          </ac:spMkLst>
        </pc:spChg>
        <pc:grpChg chg="del">
          <ac:chgData name="Jeremy Tandy" userId="e8cdb70d-e181-4050-b1e5-a14248e7b7aa" providerId="ADAL" clId="{37EEB5F8-7E00-4DC3-9F20-6CE651D680CF}" dt="2025-12-19T15:47:49.671" v="161" actId="478"/>
          <ac:grpSpMkLst>
            <pc:docMk/>
            <pc:sldMk cId="2506604367" sldId="4479"/>
            <ac:grpSpMk id="40" creationId="{8A5792D2-D419-5C72-3273-D42749D06204}"/>
          </ac:grpSpMkLst>
        </pc:grpChg>
        <pc:picChg chg="add mod">
          <ac:chgData name="Jeremy Tandy" userId="e8cdb70d-e181-4050-b1e5-a14248e7b7aa" providerId="ADAL" clId="{37EEB5F8-7E00-4DC3-9F20-6CE651D680CF}" dt="2025-12-19T15:38:26.951" v="36"/>
          <ac:picMkLst>
            <pc:docMk/>
            <pc:sldMk cId="2506604367" sldId="4479"/>
            <ac:picMk id="2" creationId="{E43A2C2D-A52A-D3DB-D98D-4717498F8ED2}"/>
          </ac:picMkLst>
        </pc:picChg>
        <pc:picChg chg="del">
          <ac:chgData name="Jeremy Tandy" userId="e8cdb70d-e181-4050-b1e5-a14248e7b7aa" providerId="ADAL" clId="{37EEB5F8-7E00-4DC3-9F20-6CE651D680CF}" dt="2025-12-19T15:38:26.349" v="35" actId="478"/>
          <ac:picMkLst>
            <pc:docMk/>
            <pc:sldMk cId="2506604367" sldId="4479"/>
            <ac:picMk id="3" creationId="{DA298BE7-61F7-12C7-A1C4-B20D03740A47}"/>
          </ac:picMkLst>
        </pc:picChg>
        <pc:picChg chg="del">
          <ac:chgData name="Jeremy Tandy" userId="e8cdb70d-e181-4050-b1e5-a14248e7b7aa" providerId="ADAL" clId="{37EEB5F8-7E00-4DC3-9F20-6CE651D680CF}" dt="2025-12-19T15:52:23.026" v="211" actId="478"/>
          <ac:picMkLst>
            <pc:docMk/>
            <pc:sldMk cId="2506604367" sldId="4479"/>
            <ac:picMk id="55" creationId="{C1DF72F4-6E29-2B73-9B22-7229730C7D7C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1:12.727" v="198"/>
        <pc:sldMkLst>
          <pc:docMk/>
          <pc:sldMk cId="3606140639" sldId="4480"/>
        </pc:sldMkLst>
        <pc:spChg chg="del">
          <ac:chgData name="Jeremy Tandy" userId="e8cdb70d-e181-4050-b1e5-a14248e7b7aa" providerId="ADAL" clId="{37EEB5F8-7E00-4DC3-9F20-6CE651D680CF}" dt="2025-12-19T15:51:12.213" v="197" actId="478"/>
          <ac:spMkLst>
            <pc:docMk/>
            <pc:sldMk cId="3606140639" sldId="4480"/>
            <ac:spMk id="16" creationId="{981EDDF4-2F53-6125-7DBD-1D7D50B31F43}"/>
          </ac:spMkLst>
        </pc:spChg>
        <pc:spChg chg="add mod">
          <ac:chgData name="Jeremy Tandy" userId="e8cdb70d-e181-4050-b1e5-a14248e7b7aa" providerId="ADAL" clId="{37EEB5F8-7E00-4DC3-9F20-6CE651D680CF}" dt="2025-12-19T15:51:12.727" v="198"/>
          <ac:spMkLst>
            <pc:docMk/>
            <pc:sldMk cId="3606140639" sldId="4480"/>
            <ac:spMk id="28" creationId="{E1CF8F2F-5931-C914-AB3C-09293CC57699}"/>
          </ac:spMkLst>
        </pc:spChg>
        <pc:spChg chg="mod">
          <ac:chgData name="Jeremy Tandy" userId="e8cdb70d-e181-4050-b1e5-a14248e7b7aa" providerId="ADAL" clId="{37EEB5F8-7E00-4DC3-9F20-6CE651D680CF}" dt="2025-12-19T15:46:21.347" v="147" actId="20577"/>
          <ac:spMkLst>
            <pc:docMk/>
            <pc:sldMk cId="3606140639" sldId="4480"/>
            <ac:spMk id="169" creationId="{A81522B9-AA3D-13DA-8F3E-CC7C80D8B452}"/>
          </ac:spMkLst>
        </pc:spChg>
        <pc:grpChg chg="del">
          <ac:chgData name="Jeremy Tandy" userId="e8cdb70d-e181-4050-b1e5-a14248e7b7aa" providerId="ADAL" clId="{37EEB5F8-7E00-4DC3-9F20-6CE651D680CF}" dt="2025-12-19T15:48:42.243" v="169" actId="478"/>
          <ac:grpSpMkLst>
            <pc:docMk/>
            <pc:sldMk cId="3606140639" sldId="4480"/>
            <ac:grpSpMk id="40" creationId="{F9928F70-D72A-FB00-6610-D21D4603E0C8}"/>
          </ac:grpSpMkLst>
        </pc:grpChg>
        <pc:picChg chg="del">
          <ac:chgData name="Jeremy Tandy" userId="e8cdb70d-e181-4050-b1e5-a14248e7b7aa" providerId="ADAL" clId="{37EEB5F8-7E00-4DC3-9F20-6CE651D680CF}" dt="2025-12-19T15:39:20.045" v="53" actId="478"/>
          <ac:picMkLst>
            <pc:docMk/>
            <pc:sldMk cId="3606140639" sldId="4480"/>
            <ac:picMk id="3" creationId="{8EC5CA8D-C5BE-4D04-A26B-D86C1914FF1C}"/>
          </ac:picMkLst>
        </pc:picChg>
        <pc:picChg chg="add mod">
          <ac:chgData name="Jeremy Tandy" userId="e8cdb70d-e181-4050-b1e5-a14248e7b7aa" providerId="ADAL" clId="{37EEB5F8-7E00-4DC3-9F20-6CE651D680CF}" dt="2025-12-19T15:39:20.769" v="54"/>
          <ac:picMkLst>
            <pc:docMk/>
            <pc:sldMk cId="3606140639" sldId="4480"/>
            <ac:picMk id="27" creationId="{6F1DC7D2-240A-B0F7-7383-4EB651B1FD6D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4:40.072" v="225" actId="20577"/>
        <pc:sldMkLst>
          <pc:docMk/>
          <pc:sldMk cId="3179823137" sldId="4481"/>
        </pc:sldMkLst>
        <pc:spChg chg="add mod">
          <ac:chgData name="Jeremy Tandy" userId="e8cdb70d-e181-4050-b1e5-a14248e7b7aa" providerId="ADAL" clId="{37EEB5F8-7E00-4DC3-9F20-6CE651D680CF}" dt="2025-12-19T15:51:16.557" v="200"/>
          <ac:spMkLst>
            <pc:docMk/>
            <pc:sldMk cId="3179823137" sldId="4481"/>
            <ac:spMk id="4" creationId="{F4E2AD42-8CEE-D481-2C3B-FA2033AFA40E}"/>
          </ac:spMkLst>
        </pc:spChg>
        <pc:spChg chg="del">
          <ac:chgData name="Jeremy Tandy" userId="e8cdb70d-e181-4050-b1e5-a14248e7b7aa" providerId="ADAL" clId="{37EEB5F8-7E00-4DC3-9F20-6CE651D680CF}" dt="2025-12-19T15:51:15.945" v="199" actId="478"/>
          <ac:spMkLst>
            <pc:docMk/>
            <pc:sldMk cId="3179823137" sldId="4481"/>
            <ac:spMk id="16" creationId="{52DAFDC9-E4BE-1253-A995-D57FD4888D60}"/>
          </ac:spMkLst>
        </pc:spChg>
        <pc:spChg chg="mod">
          <ac:chgData name="Jeremy Tandy" userId="e8cdb70d-e181-4050-b1e5-a14248e7b7aa" providerId="ADAL" clId="{37EEB5F8-7E00-4DC3-9F20-6CE651D680CF}" dt="2025-12-19T15:46:11.529" v="146" actId="20577"/>
          <ac:spMkLst>
            <pc:docMk/>
            <pc:sldMk cId="3179823137" sldId="4481"/>
            <ac:spMk id="169" creationId="{058961AB-6C2B-EDB5-1630-469F8B57E9C0}"/>
          </ac:spMkLst>
        </pc:spChg>
        <pc:spChg chg="mod">
          <ac:chgData name="Jeremy Tandy" userId="e8cdb70d-e181-4050-b1e5-a14248e7b7aa" providerId="ADAL" clId="{37EEB5F8-7E00-4DC3-9F20-6CE651D680CF}" dt="2025-12-19T15:54:40.072" v="225" actId="20577"/>
          <ac:spMkLst>
            <pc:docMk/>
            <pc:sldMk cId="3179823137" sldId="4481"/>
            <ac:spMk id="198" creationId="{B7EABEDB-69E0-F02B-3DA0-5289BDE817D9}"/>
          </ac:spMkLst>
        </pc:spChg>
        <pc:grpChg chg="del">
          <ac:chgData name="Jeremy Tandy" userId="e8cdb70d-e181-4050-b1e5-a14248e7b7aa" providerId="ADAL" clId="{37EEB5F8-7E00-4DC3-9F20-6CE651D680CF}" dt="2025-12-19T15:48:45.608" v="170" actId="478"/>
          <ac:grpSpMkLst>
            <pc:docMk/>
            <pc:sldMk cId="3179823137" sldId="4481"/>
            <ac:grpSpMk id="40" creationId="{A97EB450-7B73-536C-D136-D379CE478CD5}"/>
          </ac:grpSpMkLst>
        </pc:grpChg>
        <pc:picChg chg="add mod">
          <ac:chgData name="Jeremy Tandy" userId="e8cdb70d-e181-4050-b1e5-a14248e7b7aa" providerId="ADAL" clId="{37EEB5F8-7E00-4DC3-9F20-6CE651D680CF}" dt="2025-12-19T15:39:28.023" v="56"/>
          <ac:picMkLst>
            <pc:docMk/>
            <pc:sldMk cId="3179823137" sldId="4481"/>
            <ac:picMk id="2" creationId="{1E5A0633-102D-271A-D8E6-52D10746069A}"/>
          </ac:picMkLst>
        </pc:picChg>
        <pc:picChg chg="del">
          <ac:chgData name="Jeremy Tandy" userId="e8cdb70d-e181-4050-b1e5-a14248e7b7aa" providerId="ADAL" clId="{37EEB5F8-7E00-4DC3-9F20-6CE651D680CF}" dt="2025-12-19T15:39:27.231" v="55" actId="478"/>
          <ac:picMkLst>
            <pc:docMk/>
            <pc:sldMk cId="3179823137" sldId="4481"/>
            <ac:picMk id="3" creationId="{7307E8B2-6A54-41EA-11A4-0ECC4D9C38E4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4:43.944" v="226" actId="20577"/>
        <pc:sldMkLst>
          <pc:docMk/>
          <pc:sldMk cId="1878841659" sldId="4482"/>
        </pc:sldMkLst>
        <pc:spChg chg="del">
          <ac:chgData name="Jeremy Tandy" userId="e8cdb70d-e181-4050-b1e5-a14248e7b7aa" providerId="ADAL" clId="{37EEB5F8-7E00-4DC3-9F20-6CE651D680CF}" dt="2025-12-19T15:51:20.411" v="201" actId="478"/>
          <ac:spMkLst>
            <pc:docMk/>
            <pc:sldMk cId="1878841659" sldId="4482"/>
            <ac:spMk id="16" creationId="{6643FE6B-2EE8-9437-45F9-DF4A748E5E4B}"/>
          </ac:spMkLst>
        </pc:spChg>
        <pc:spChg chg="add mod">
          <ac:chgData name="Jeremy Tandy" userId="e8cdb70d-e181-4050-b1e5-a14248e7b7aa" providerId="ADAL" clId="{37EEB5F8-7E00-4DC3-9F20-6CE651D680CF}" dt="2025-12-19T15:51:21.475" v="202"/>
          <ac:spMkLst>
            <pc:docMk/>
            <pc:sldMk cId="1878841659" sldId="4482"/>
            <ac:spMk id="17" creationId="{DEA56972-EF93-6338-E09B-2A6B4BB87478}"/>
          </ac:spMkLst>
        </pc:spChg>
        <pc:spChg chg="add mod">
          <ac:chgData name="Jeremy Tandy" userId="e8cdb70d-e181-4050-b1e5-a14248e7b7aa" providerId="ADAL" clId="{37EEB5F8-7E00-4DC3-9F20-6CE651D680CF}" dt="2025-12-19T15:51:31.064" v="204"/>
          <ac:spMkLst>
            <pc:docMk/>
            <pc:sldMk cId="1878841659" sldId="4482"/>
            <ac:spMk id="19" creationId="{9787615E-0B39-A279-AE7A-55623333580E}"/>
          </ac:spMkLst>
        </pc:spChg>
        <pc:spChg chg="mod">
          <ac:chgData name="Jeremy Tandy" userId="e8cdb70d-e181-4050-b1e5-a14248e7b7aa" providerId="ADAL" clId="{37EEB5F8-7E00-4DC3-9F20-6CE651D680CF}" dt="2025-12-19T15:46:05.763" v="145" actId="20577"/>
          <ac:spMkLst>
            <pc:docMk/>
            <pc:sldMk cId="1878841659" sldId="4482"/>
            <ac:spMk id="169" creationId="{2F4968B3-32DE-8465-AB11-9E9203868F58}"/>
          </ac:spMkLst>
        </pc:spChg>
        <pc:spChg chg="mod">
          <ac:chgData name="Jeremy Tandy" userId="e8cdb70d-e181-4050-b1e5-a14248e7b7aa" providerId="ADAL" clId="{37EEB5F8-7E00-4DC3-9F20-6CE651D680CF}" dt="2025-12-19T15:54:43.944" v="226" actId="20577"/>
          <ac:spMkLst>
            <pc:docMk/>
            <pc:sldMk cId="1878841659" sldId="4482"/>
            <ac:spMk id="198" creationId="{E17EB9C5-E21D-3976-BEAB-387EE8974D92}"/>
          </ac:spMkLst>
        </pc:spChg>
        <pc:grpChg chg="del">
          <ac:chgData name="Jeremy Tandy" userId="e8cdb70d-e181-4050-b1e5-a14248e7b7aa" providerId="ADAL" clId="{37EEB5F8-7E00-4DC3-9F20-6CE651D680CF}" dt="2025-12-19T15:48:48.794" v="171" actId="478"/>
          <ac:grpSpMkLst>
            <pc:docMk/>
            <pc:sldMk cId="1878841659" sldId="4482"/>
            <ac:grpSpMk id="40" creationId="{45A5F02D-26CE-C0E4-A6C5-8A37AE79789B}"/>
          </ac:grpSpMkLst>
        </pc:grpChg>
        <pc:picChg chg="del">
          <ac:chgData name="Jeremy Tandy" userId="e8cdb70d-e181-4050-b1e5-a14248e7b7aa" providerId="ADAL" clId="{37EEB5F8-7E00-4DC3-9F20-6CE651D680CF}" dt="2025-12-19T15:39:31.849" v="57" actId="478"/>
          <ac:picMkLst>
            <pc:docMk/>
            <pc:sldMk cId="1878841659" sldId="4482"/>
            <ac:picMk id="3" creationId="{5583A482-0D47-7A43-A3C8-3E0B7D938E30}"/>
          </ac:picMkLst>
        </pc:picChg>
        <pc:picChg chg="add mod">
          <ac:chgData name="Jeremy Tandy" userId="e8cdb70d-e181-4050-b1e5-a14248e7b7aa" providerId="ADAL" clId="{37EEB5F8-7E00-4DC3-9F20-6CE651D680CF}" dt="2025-12-19T15:39:33.832" v="58"/>
          <ac:picMkLst>
            <pc:docMk/>
            <pc:sldMk cId="1878841659" sldId="4482"/>
            <ac:picMk id="5" creationId="{DE5F443D-C60A-79E8-3D92-1E30D9B02CA3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4:34.105" v="224" actId="20577"/>
        <pc:sldMkLst>
          <pc:docMk/>
          <pc:sldMk cId="2628760511" sldId="4483"/>
        </pc:sldMkLst>
        <pc:spChg chg="add mod">
          <ac:chgData name="Jeremy Tandy" userId="e8cdb70d-e181-4050-b1e5-a14248e7b7aa" providerId="ADAL" clId="{37EEB5F8-7E00-4DC3-9F20-6CE651D680CF}" dt="2025-12-19T15:51:26.789" v="203"/>
          <ac:spMkLst>
            <pc:docMk/>
            <pc:sldMk cId="2628760511" sldId="4483"/>
            <ac:spMk id="4" creationId="{E79D9FBE-F29E-DA11-EA60-8C8D27D34F34}"/>
          </ac:spMkLst>
        </pc:spChg>
        <pc:spChg chg="del">
          <ac:chgData name="Jeremy Tandy" userId="e8cdb70d-e181-4050-b1e5-a14248e7b7aa" providerId="ADAL" clId="{37EEB5F8-7E00-4DC3-9F20-6CE651D680CF}" dt="2025-12-19T15:51:36.927" v="205" actId="478"/>
          <ac:spMkLst>
            <pc:docMk/>
            <pc:sldMk cId="2628760511" sldId="4483"/>
            <ac:spMk id="16" creationId="{CA0BACC9-8950-AF98-B2A8-5DB7CB8564F3}"/>
          </ac:spMkLst>
        </pc:spChg>
        <pc:spChg chg="add mod">
          <ac:chgData name="Jeremy Tandy" userId="e8cdb70d-e181-4050-b1e5-a14248e7b7aa" providerId="ADAL" clId="{37EEB5F8-7E00-4DC3-9F20-6CE651D680CF}" dt="2025-12-19T15:51:37.527" v="206"/>
          <ac:spMkLst>
            <pc:docMk/>
            <pc:sldMk cId="2628760511" sldId="4483"/>
            <ac:spMk id="17" creationId="{66B9F7F8-3935-3F56-6469-945F770D6629}"/>
          </ac:spMkLst>
        </pc:spChg>
        <pc:spChg chg="mod">
          <ac:chgData name="Jeremy Tandy" userId="e8cdb70d-e181-4050-b1e5-a14248e7b7aa" providerId="ADAL" clId="{37EEB5F8-7E00-4DC3-9F20-6CE651D680CF}" dt="2025-12-19T15:46:00.009" v="144" actId="20577"/>
          <ac:spMkLst>
            <pc:docMk/>
            <pc:sldMk cId="2628760511" sldId="4483"/>
            <ac:spMk id="169" creationId="{9F72E900-3292-C5B6-B780-E5006A08D954}"/>
          </ac:spMkLst>
        </pc:spChg>
        <pc:spChg chg="mod">
          <ac:chgData name="Jeremy Tandy" userId="e8cdb70d-e181-4050-b1e5-a14248e7b7aa" providerId="ADAL" clId="{37EEB5F8-7E00-4DC3-9F20-6CE651D680CF}" dt="2025-12-19T15:54:34.105" v="224" actId="20577"/>
          <ac:spMkLst>
            <pc:docMk/>
            <pc:sldMk cId="2628760511" sldId="4483"/>
            <ac:spMk id="198" creationId="{19C7DDCD-0728-A5B8-34CA-A9DCA4D89C0F}"/>
          </ac:spMkLst>
        </pc:spChg>
        <pc:grpChg chg="del">
          <ac:chgData name="Jeremy Tandy" userId="e8cdb70d-e181-4050-b1e5-a14248e7b7aa" providerId="ADAL" clId="{37EEB5F8-7E00-4DC3-9F20-6CE651D680CF}" dt="2025-12-19T15:48:52.270" v="172" actId="478"/>
          <ac:grpSpMkLst>
            <pc:docMk/>
            <pc:sldMk cId="2628760511" sldId="4483"/>
            <ac:grpSpMk id="40" creationId="{F110D3B5-1856-CE19-9219-B4A948738295}"/>
          </ac:grpSpMkLst>
        </pc:grpChg>
        <pc:picChg chg="add mod">
          <ac:chgData name="Jeremy Tandy" userId="e8cdb70d-e181-4050-b1e5-a14248e7b7aa" providerId="ADAL" clId="{37EEB5F8-7E00-4DC3-9F20-6CE651D680CF}" dt="2025-12-19T15:39:42.035" v="60"/>
          <ac:picMkLst>
            <pc:docMk/>
            <pc:sldMk cId="2628760511" sldId="4483"/>
            <ac:picMk id="2" creationId="{AE73AF67-BFEA-6F0D-B196-4D0CDE1A4F09}"/>
          </ac:picMkLst>
        </pc:picChg>
        <pc:picChg chg="del">
          <ac:chgData name="Jeremy Tandy" userId="e8cdb70d-e181-4050-b1e5-a14248e7b7aa" providerId="ADAL" clId="{37EEB5F8-7E00-4DC3-9F20-6CE651D680CF}" dt="2025-12-19T15:39:40.096" v="59" actId="478"/>
          <ac:picMkLst>
            <pc:docMk/>
            <pc:sldMk cId="2628760511" sldId="4483"/>
            <ac:picMk id="3" creationId="{27C16C1F-E9E1-8A49-ACAB-CD0CA1009CAA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4:29.118" v="223" actId="20577"/>
        <pc:sldMkLst>
          <pc:docMk/>
          <pc:sldMk cId="1405738406" sldId="4484"/>
        </pc:sldMkLst>
        <pc:spChg chg="del">
          <ac:chgData name="Jeremy Tandy" userId="e8cdb70d-e181-4050-b1e5-a14248e7b7aa" providerId="ADAL" clId="{37EEB5F8-7E00-4DC3-9F20-6CE651D680CF}" dt="2025-12-19T15:51:44.387" v="207" actId="478"/>
          <ac:spMkLst>
            <pc:docMk/>
            <pc:sldMk cId="1405738406" sldId="4484"/>
            <ac:spMk id="16" creationId="{D7E1CB12-4D20-4EDA-8094-07857D286D71}"/>
          </ac:spMkLst>
        </pc:spChg>
        <pc:spChg chg="add mod">
          <ac:chgData name="Jeremy Tandy" userId="e8cdb70d-e181-4050-b1e5-a14248e7b7aa" providerId="ADAL" clId="{37EEB5F8-7E00-4DC3-9F20-6CE651D680CF}" dt="2025-12-19T15:51:45.181" v="208"/>
          <ac:spMkLst>
            <pc:docMk/>
            <pc:sldMk cId="1405738406" sldId="4484"/>
            <ac:spMk id="21" creationId="{409669B1-AE33-0FCF-BC54-A7DD5619651E}"/>
          </ac:spMkLst>
        </pc:spChg>
        <pc:spChg chg="mod">
          <ac:chgData name="Jeremy Tandy" userId="e8cdb70d-e181-4050-b1e5-a14248e7b7aa" providerId="ADAL" clId="{37EEB5F8-7E00-4DC3-9F20-6CE651D680CF}" dt="2025-12-19T15:45:49.627" v="143" actId="20577"/>
          <ac:spMkLst>
            <pc:docMk/>
            <pc:sldMk cId="1405738406" sldId="4484"/>
            <ac:spMk id="169" creationId="{4685DAD1-04CF-42C4-4108-A12EFD816134}"/>
          </ac:spMkLst>
        </pc:spChg>
        <pc:spChg chg="mod">
          <ac:chgData name="Jeremy Tandy" userId="e8cdb70d-e181-4050-b1e5-a14248e7b7aa" providerId="ADAL" clId="{37EEB5F8-7E00-4DC3-9F20-6CE651D680CF}" dt="2025-12-19T15:54:29.118" v="223" actId="20577"/>
          <ac:spMkLst>
            <pc:docMk/>
            <pc:sldMk cId="1405738406" sldId="4484"/>
            <ac:spMk id="198" creationId="{8198047A-467E-856A-39DD-5561A378BB11}"/>
          </ac:spMkLst>
        </pc:spChg>
        <pc:grpChg chg="del">
          <ac:chgData name="Jeremy Tandy" userId="e8cdb70d-e181-4050-b1e5-a14248e7b7aa" providerId="ADAL" clId="{37EEB5F8-7E00-4DC3-9F20-6CE651D680CF}" dt="2025-12-19T15:48:56.933" v="173" actId="478"/>
          <ac:grpSpMkLst>
            <pc:docMk/>
            <pc:sldMk cId="1405738406" sldId="4484"/>
            <ac:grpSpMk id="40" creationId="{3F5EF72D-F128-559C-0650-09C635EDC3BD}"/>
          </ac:grpSpMkLst>
        </pc:grpChg>
        <pc:picChg chg="del">
          <ac:chgData name="Jeremy Tandy" userId="e8cdb70d-e181-4050-b1e5-a14248e7b7aa" providerId="ADAL" clId="{37EEB5F8-7E00-4DC3-9F20-6CE651D680CF}" dt="2025-12-19T15:39:52.583" v="63" actId="478"/>
          <ac:picMkLst>
            <pc:docMk/>
            <pc:sldMk cId="1405738406" sldId="4484"/>
            <ac:picMk id="3" creationId="{F7B6B66B-37A2-770E-2CD7-55955197BE50}"/>
          </ac:picMkLst>
        </pc:picChg>
        <pc:picChg chg="add mod">
          <ac:chgData name="Jeremy Tandy" userId="e8cdb70d-e181-4050-b1e5-a14248e7b7aa" providerId="ADAL" clId="{37EEB5F8-7E00-4DC3-9F20-6CE651D680CF}" dt="2025-12-19T15:39:53.774" v="64"/>
          <ac:picMkLst>
            <pc:docMk/>
            <pc:sldMk cId="1405738406" sldId="4484"/>
            <ac:picMk id="17" creationId="{D95362D0-CC78-DADE-EE34-F558AC0D5224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5:37.564" v="142" actId="20577"/>
        <pc:sldMkLst>
          <pc:docMk/>
          <pc:sldMk cId="2835613223" sldId="4485"/>
        </pc:sldMkLst>
        <pc:spChg chg="mod">
          <ac:chgData name="Jeremy Tandy" userId="e8cdb70d-e181-4050-b1e5-a14248e7b7aa" providerId="ADAL" clId="{37EEB5F8-7E00-4DC3-9F20-6CE651D680CF}" dt="2025-12-19T15:45:37.564" v="142" actId="20577"/>
          <ac:spMkLst>
            <pc:docMk/>
            <pc:sldMk cId="2835613223" sldId="4485"/>
            <ac:spMk id="8" creationId="{5D37CF32-CDCE-B820-C568-7EBD095BB1C2}"/>
          </ac:spMkLst>
        </pc:spChg>
        <pc:picChg chg="del">
          <ac:chgData name="Jeremy Tandy" userId="e8cdb70d-e181-4050-b1e5-a14248e7b7aa" providerId="ADAL" clId="{37EEB5F8-7E00-4DC3-9F20-6CE651D680CF}" dt="2025-12-19T15:40:21.186" v="67" actId="478"/>
          <ac:picMkLst>
            <pc:docMk/>
            <pc:sldMk cId="2835613223" sldId="4485"/>
            <ac:picMk id="7" creationId="{8FCB7EB5-FE16-2604-0953-C573C379DF78}"/>
          </ac:picMkLst>
        </pc:picChg>
        <pc:picChg chg="add mod">
          <ac:chgData name="Jeremy Tandy" userId="e8cdb70d-e181-4050-b1e5-a14248e7b7aa" providerId="ADAL" clId="{37EEB5F8-7E00-4DC3-9F20-6CE651D680CF}" dt="2025-12-19T15:40:21.818" v="68"/>
          <ac:picMkLst>
            <pc:docMk/>
            <pc:sldMk cId="2835613223" sldId="4485"/>
            <ac:picMk id="9" creationId="{4515F6F5-BDD0-83FA-24F4-D23DDF96D067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50:17.321" v="182"/>
        <pc:sldMkLst>
          <pc:docMk/>
          <pc:sldMk cId="418614086" sldId="4486"/>
        </pc:sldMkLst>
        <pc:spChg chg="add mod">
          <ac:chgData name="Jeremy Tandy" userId="e8cdb70d-e181-4050-b1e5-a14248e7b7aa" providerId="ADAL" clId="{37EEB5F8-7E00-4DC3-9F20-6CE651D680CF}" dt="2025-12-19T15:50:17.321" v="182"/>
          <ac:spMkLst>
            <pc:docMk/>
            <pc:sldMk cId="418614086" sldId="4486"/>
            <ac:spMk id="4" creationId="{3AB4773B-325E-CDDF-BAE7-50846488C773}"/>
          </ac:spMkLst>
        </pc:spChg>
        <pc:spChg chg="del">
          <ac:chgData name="Jeremy Tandy" userId="e8cdb70d-e181-4050-b1e5-a14248e7b7aa" providerId="ADAL" clId="{37EEB5F8-7E00-4DC3-9F20-6CE651D680CF}" dt="2025-12-19T15:50:16.628" v="181" actId="478"/>
          <ac:spMkLst>
            <pc:docMk/>
            <pc:sldMk cId="418614086" sldId="4486"/>
            <ac:spMk id="16" creationId="{1A5DACCB-BB2E-BE94-0A6B-EACD79D182BB}"/>
          </ac:spMkLst>
        </pc:spChg>
        <pc:spChg chg="mod">
          <ac:chgData name="Jeremy Tandy" userId="e8cdb70d-e181-4050-b1e5-a14248e7b7aa" providerId="ADAL" clId="{37EEB5F8-7E00-4DC3-9F20-6CE651D680CF}" dt="2025-12-19T15:47:25.986" v="157" actId="20577"/>
          <ac:spMkLst>
            <pc:docMk/>
            <pc:sldMk cId="418614086" sldId="4486"/>
            <ac:spMk id="169" creationId="{170EE5A2-06B3-EA46-96C1-40C4DC3B05C2}"/>
          </ac:spMkLst>
        </pc:spChg>
        <pc:grpChg chg="del">
          <ac:chgData name="Jeremy Tandy" userId="e8cdb70d-e181-4050-b1e5-a14248e7b7aa" providerId="ADAL" clId="{37EEB5F8-7E00-4DC3-9F20-6CE651D680CF}" dt="2025-12-19T15:47:42.769" v="160" actId="478"/>
          <ac:grpSpMkLst>
            <pc:docMk/>
            <pc:sldMk cId="418614086" sldId="4486"/>
            <ac:grpSpMk id="40" creationId="{3ED62A8B-6AE7-789A-E351-3359DD316A9E}"/>
          </ac:grpSpMkLst>
        </pc:grpChg>
        <pc:picChg chg="add mod">
          <ac:chgData name="Jeremy Tandy" userId="e8cdb70d-e181-4050-b1e5-a14248e7b7aa" providerId="ADAL" clId="{37EEB5F8-7E00-4DC3-9F20-6CE651D680CF}" dt="2025-12-19T15:38:22.172" v="34"/>
          <ac:picMkLst>
            <pc:docMk/>
            <pc:sldMk cId="418614086" sldId="4486"/>
            <ac:picMk id="2" creationId="{D50E11D8-55E0-A828-5B2C-81BEA3B9E2F3}"/>
          </ac:picMkLst>
        </pc:picChg>
        <pc:picChg chg="del">
          <ac:chgData name="Jeremy Tandy" userId="e8cdb70d-e181-4050-b1e5-a14248e7b7aa" providerId="ADAL" clId="{37EEB5F8-7E00-4DC3-9F20-6CE651D680CF}" dt="2025-12-19T15:38:20.852" v="33" actId="478"/>
          <ac:picMkLst>
            <pc:docMk/>
            <pc:sldMk cId="418614086" sldId="4486"/>
            <ac:picMk id="3" creationId="{5EDC3824-84D5-89DE-2B64-0B38F9AA45E2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4:24.596" v="129" actId="20577"/>
        <pc:sldMkLst>
          <pc:docMk/>
          <pc:sldMk cId="4071593014" sldId="4487"/>
        </pc:sldMkLst>
        <pc:spChg chg="mod">
          <ac:chgData name="Jeremy Tandy" userId="e8cdb70d-e181-4050-b1e5-a14248e7b7aa" providerId="ADAL" clId="{37EEB5F8-7E00-4DC3-9F20-6CE651D680CF}" dt="2025-12-19T15:44:24.596" v="129" actId="20577"/>
          <ac:spMkLst>
            <pc:docMk/>
            <pc:sldMk cId="4071593014" sldId="4487"/>
            <ac:spMk id="3" creationId="{48ACD3A9-EDE1-E85B-6165-E08751301876}"/>
          </ac:spMkLst>
        </pc:spChg>
        <pc:picChg chg="del">
          <ac:chgData name="Jeremy Tandy" userId="e8cdb70d-e181-4050-b1e5-a14248e7b7aa" providerId="ADAL" clId="{37EEB5F8-7E00-4DC3-9F20-6CE651D680CF}" dt="2025-12-19T15:41:17.715" v="85" actId="478"/>
          <ac:picMkLst>
            <pc:docMk/>
            <pc:sldMk cId="4071593014" sldId="4487"/>
            <ac:picMk id="2" creationId="{56C3D198-9E64-C069-A682-BFF6848BDA70}"/>
          </ac:picMkLst>
        </pc:picChg>
        <pc:picChg chg="add mod">
          <ac:chgData name="Jeremy Tandy" userId="e8cdb70d-e181-4050-b1e5-a14248e7b7aa" providerId="ADAL" clId="{37EEB5F8-7E00-4DC3-9F20-6CE651D680CF}" dt="2025-12-19T15:41:18.463" v="86"/>
          <ac:picMkLst>
            <pc:docMk/>
            <pc:sldMk cId="4071593014" sldId="4487"/>
            <ac:picMk id="5" creationId="{CA7A7742-5354-4787-E325-C2AD5F003F1F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4:19.140" v="128" actId="20577"/>
        <pc:sldMkLst>
          <pc:docMk/>
          <pc:sldMk cId="2253851548" sldId="4488"/>
        </pc:sldMkLst>
        <pc:spChg chg="mod">
          <ac:chgData name="Jeremy Tandy" userId="e8cdb70d-e181-4050-b1e5-a14248e7b7aa" providerId="ADAL" clId="{37EEB5F8-7E00-4DC3-9F20-6CE651D680CF}" dt="2025-12-19T15:44:19.140" v="128" actId="20577"/>
          <ac:spMkLst>
            <pc:docMk/>
            <pc:sldMk cId="2253851548" sldId="4488"/>
            <ac:spMk id="3" creationId="{D1AF1159-F8D0-A770-E93C-702B6506A9E6}"/>
          </ac:spMkLst>
        </pc:spChg>
        <pc:picChg chg="del">
          <ac:chgData name="Jeremy Tandy" userId="e8cdb70d-e181-4050-b1e5-a14248e7b7aa" providerId="ADAL" clId="{37EEB5F8-7E00-4DC3-9F20-6CE651D680CF}" dt="2025-12-19T15:41:22.372" v="87" actId="478"/>
          <ac:picMkLst>
            <pc:docMk/>
            <pc:sldMk cId="2253851548" sldId="4488"/>
            <ac:picMk id="2" creationId="{FDEDFA17-0F16-BB33-1BCF-9F02921BEA31}"/>
          </ac:picMkLst>
        </pc:picChg>
        <pc:picChg chg="add mod">
          <ac:chgData name="Jeremy Tandy" userId="e8cdb70d-e181-4050-b1e5-a14248e7b7aa" providerId="ADAL" clId="{37EEB5F8-7E00-4DC3-9F20-6CE651D680CF}" dt="2025-12-19T15:41:23.569" v="88"/>
          <ac:picMkLst>
            <pc:docMk/>
            <pc:sldMk cId="2253851548" sldId="4488"/>
            <ac:picMk id="5" creationId="{C0F7AB70-69FD-650A-0830-0DAFC45B2BBE}"/>
          </ac:picMkLst>
        </pc:picChg>
      </pc:sldChg>
      <pc:sldChg chg="addSp delSp modSp mod">
        <pc:chgData name="Jeremy Tandy" userId="e8cdb70d-e181-4050-b1e5-a14248e7b7aa" providerId="ADAL" clId="{37EEB5F8-7E00-4DC3-9F20-6CE651D680CF}" dt="2025-12-19T15:44:11.810" v="127" actId="20577"/>
        <pc:sldMkLst>
          <pc:docMk/>
          <pc:sldMk cId="2109586576" sldId="4489"/>
        </pc:sldMkLst>
        <pc:spChg chg="mod">
          <ac:chgData name="Jeremy Tandy" userId="e8cdb70d-e181-4050-b1e5-a14248e7b7aa" providerId="ADAL" clId="{37EEB5F8-7E00-4DC3-9F20-6CE651D680CF}" dt="2025-12-19T15:44:11.810" v="127" actId="20577"/>
          <ac:spMkLst>
            <pc:docMk/>
            <pc:sldMk cId="2109586576" sldId="4489"/>
            <ac:spMk id="3" creationId="{1705C35D-D145-8C58-8E61-14C28BDE66F5}"/>
          </ac:spMkLst>
        </pc:spChg>
        <pc:picChg chg="del">
          <ac:chgData name="Jeremy Tandy" userId="e8cdb70d-e181-4050-b1e5-a14248e7b7aa" providerId="ADAL" clId="{37EEB5F8-7E00-4DC3-9F20-6CE651D680CF}" dt="2025-12-19T15:41:28.856" v="89" actId="478"/>
          <ac:picMkLst>
            <pc:docMk/>
            <pc:sldMk cId="2109586576" sldId="4489"/>
            <ac:picMk id="2" creationId="{87A51814-6994-81FE-65E4-4CB0DB00EC2D}"/>
          </ac:picMkLst>
        </pc:picChg>
        <pc:picChg chg="add mod">
          <ac:chgData name="Jeremy Tandy" userId="e8cdb70d-e181-4050-b1e5-a14248e7b7aa" providerId="ADAL" clId="{37EEB5F8-7E00-4DC3-9F20-6CE651D680CF}" dt="2025-12-19T15:41:29.744" v="90"/>
          <ac:picMkLst>
            <pc:docMk/>
            <pc:sldMk cId="2109586576" sldId="4489"/>
            <ac:picMk id="5" creationId="{6713D5AF-EB21-9F7B-9BFB-82B7C0EA2282}"/>
          </ac:picMkLst>
        </pc:picChg>
      </pc:sldChg>
      <pc:sldChg chg="del">
        <pc:chgData name="Jeremy Tandy" userId="e8cdb70d-e181-4050-b1e5-a14248e7b7aa" providerId="ADAL" clId="{37EEB5F8-7E00-4DC3-9F20-6CE651D680CF}" dt="2025-12-19T15:42:06.594" v="103" actId="47"/>
        <pc:sldMkLst>
          <pc:docMk/>
          <pc:sldMk cId="1696794479" sldId="4490"/>
        </pc:sldMkLst>
      </pc:sldChg>
      <pc:sldMasterChg chg="del delSldLayout">
        <pc:chgData name="Jeremy Tandy" userId="e8cdb70d-e181-4050-b1e5-a14248e7b7aa" providerId="ADAL" clId="{37EEB5F8-7E00-4DC3-9F20-6CE651D680CF}" dt="2025-12-19T15:37:39.907" v="27" actId="47"/>
        <pc:sldMasterMkLst>
          <pc:docMk/>
          <pc:sldMasterMk cId="1911323058" sldId="2147483672"/>
        </pc:sldMasterMkLst>
        <pc:sldLayoutChg chg="del">
          <pc:chgData name="Jeremy Tandy" userId="e8cdb70d-e181-4050-b1e5-a14248e7b7aa" providerId="ADAL" clId="{37EEB5F8-7E00-4DC3-9F20-6CE651D680CF}" dt="2025-12-19T15:37:39.907" v="27" actId="47"/>
          <pc:sldLayoutMkLst>
            <pc:docMk/>
            <pc:sldMasterMk cId="1911323058" sldId="2147483672"/>
            <pc:sldLayoutMk cId="2706557740" sldId="2147483673"/>
          </pc:sldLayoutMkLst>
        </pc:sldLayoutChg>
        <pc:sldLayoutChg chg="del">
          <pc:chgData name="Jeremy Tandy" userId="e8cdb70d-e181-4050-b1e5-a14248e7b7aa" providerId="ADAL" clId="{37EEB5F8-7E00-4DC3-9F20-6CE651D680CF}" dt="2025-12-19T15:37:39.907" v="27" actId="47"/>
          <pc:sldLayoutMkLst>
            <pc:docMk/>
            <pc:sldMasterMk cId="1911323058" sldId="2147483672"/>
            <pc:sldLayoutMk cId="681481125" sldId="2147483674"/>
          </pc:sldLayoutMkLst>
        </pc:sldLayoutChg>
        <pc:sldLayoutChg chg="del">
          <pc:chgData name="Jeremy Tandy" userId="e8cdb70d-e181-4050-b1e5-a14248e7b7aa" providerId="ADAL" clId="{37EEB5F8-7E00-4DC3-9F20-6CE651D680CF}" dt="2025-12-19T15:37:39.907" v="27" actId="47"/>
          <pc:sldLayoutMkLst>
            <pc:docMk/>
            <pc:sldMasterMk cId="1911323058" sldId="2147483672"/>
            <pc:sldLayoutMk cId="3322915844" sldId="2147483675"/>
          </pc:sldLayoutMkLst>
        </pc:sldLayoutChg>
        <pc:sldLayoutChg chg="del">
          <pc:chgData name="Jeremy Tandy" userId="e8cdb70d-e181-4050-b1e5-a14248e7b7aa" providerId="ADAL" clId="{37EEB5F8-7E00-4DC3-9F20-6CE651D680CF}" dt="2025-12-19T15:37:39.907" v="27" actId="47"/>
          <pc:sldLayoutMkLst>
            <pc:docMk/>
            <pc:sldMasterMk cId="1911323058" sldId="2147483672"/>
            <pc:sldLayoutMk cId="2382768381" sldId="2147483676"/>
          </pc:sldLayoutMkLst>
        </pc:sldLayoutChg>
      </pc:sldMasterChg>
    </pc:docChg>
  </pc:docChgLst>
</pc:chgInfo>
</file>

<file path=ppt/comments/modernComment_10C_78ACF5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372C51-7571-45F9-B73A-4929A05148D7}" authorId="{10AB452B-CDF8-26C1-2494-4F232D9C82E7}" created="2025-12-19T15:59:42.0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24601018" sldId="268"/>
      <ac:spMk id="4" creationId="{767209B9-2BA7-EB1A-9F12-2A19045CA321}"/>
      <ac:txMk cp="465" len="13">
        <ac:context len="889" hash="2318129325"/>
      </ac:txMk>
    </ac:txMkLst>
    <p188:pos x="1832033" y="3480592"/>
    <p188:txBody>
      <a:bodyPr/>
      <a:lstStyle/>
      <a:p>
        <a:r>
          <a:rPr lang="en-GB"/>
          <a:t>Please ask Jeremy for the password</a:t>
        </a:r>
      </a:p>
    </p188:txBody>
  </p188:cm>
</p188:cmLst>
</file>

<file path=ppt/comments/modernComment_1174_741987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4E9ABE-1481-4C9A-817D-AE4EE6BEC67B}" authorId="{10AB452B-CDF8-26C1-2494-4F232D9C82E7}" status="resolved" created="2025-06-07T15:18:22.419" complete="100000">
    <pc:sldMkLst xmlns:pc="http://schemas.microsoft.com/office/powerpoint/2013/main/command">
      <pc:docMk/>
      <pc:sldMk cId="1947830190" sldId="4468"/>
    </pc:sldMkLst>
    <p188:txBody>
      <a:bodyPr/>
      <a:lstStyle/>
      <a:p>
        <a:r>
          <a:rPr lang="en-GB"/>
          <a:t>Add link to [Manual on WIS (WMO No. 1060), Volume II, Appendix D WIS2 Topic Hierarchy] on GitHub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07T19:52:44.660" authorId="{10AB452B-CDF8-26C1-2494-4F232D9C82E7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B72EF-6B7A-4BFE-B752-B27646965A39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0383-79B8-4C7D-A3F0-79791F1619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9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teogate-oslo.rauhala.app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s.wmo.int/wis/topic-hierarchy/centre-id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World-Meteorological-Organization/pywcmp" TargetMode="External"/><Relationship Id="rId5" Type="http://schemas.openxmlformats.org/officeDocument/2006/relationships/hyperlink" Target="https://raw.githubusercontent.com/World-Meteorological-Organization/pywcmp/master/tests/data/wcmp2-passing.json" TargetMode="External"/><Relationship Id="rId4" Type="http://schemas.openxmlformats.org/officeDocument/2006/relationships/hyperlink" Target="https://raw.githubusercontent.com/6a6d74/hello-Oslo/refs/heads/main/wcmp2-passing.js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6a6d74/hello-Oslo/refs/heads/main/wcmp2-passing-update.json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iana.org/TL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A054-97F0-F30E-14A9-A024BFE7F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66E5C-2D8D-71A0-E8E1-486E00E6B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282E6-2DEE-1B42-6E56-CF1AE89AD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Manual on WIS (WMO No. 1060), Volume 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https://library.wmo.int/idurl/4/68731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Guide to WIS (WMO No. 1061), Volume II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https://library.wmo.int/idurl/4/69130</a:t>
            </a:r>
            <a:r>
              <a:rPr lang="en-GB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WIS2 Cookbook (draft)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https://wmo-im.github.io/wis2-cookbook/cookbook/wis2-cookbook-DRAFT.html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1E832-2C84-14FB-4354-845E34832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63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9B31-20E7-0A24-E333-F25995F5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F53CD-21EB-90A3-C0B9-44FFC9051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84F2E-0AB2-ECF2-6E40-C12E27D5B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Mosquitto</a:t>
            </a:r>
            <a:r>
              <a:rPr lang="en-GB" dirty="0"/>
              <a:t>: simple open-source MQTT broker https://mosquitto.org/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EMQX: more sophisticated open-source MQTT broker, supports clustering, also available as a managed service (SaaS) https://www.emqx.com/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VerneMQ</a:t>
            </a:r>
            <a:r>
              <a:rPr lang="en-GB" dirty="0"/>
              <a:t>: a </a:t>
            </a:r>
            <a:r>
              <a:rPr lang="en-GB" dirty="0" err="1"/>
              <a:t>scaleable</a:t>
            </a:r>
            <a:r>
              <a:rPr lang="en-GB" dirty="0"/>
              <a:t>, enterprise-ready MQTT broker https://vernemq.com/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Solace: event-driven integration and streaming, deployable and available as a managed service (SaaS) https://solace.com/products/platform/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HiveMQ</a:t>
            </a:r>
            <a:r>
              <a:rPr lang="en-GB" dirty="0"/>
              <a:t>: event-driven IoT data streaming platform, available as a managed service (SaaS) https://www.hivemq.com/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Attribution: Software Engineering icon https://uxwing.com/software-engineering-icon/ [license https://uxwing.com/license/]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7829D-E2F1-D01B-D530-239970408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8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F2-7D60-27B0-66DB-6F252529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6C47-34D0-3ACF-13C4-949A72CEC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AD15DC-48DF-0EC2-B46D-CB85200A2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Pygeoapi</a:t>
            </a:r>
            <a:r>
              <a:rPr lang="en-GB" dirty="0"/>
              <a:t> (a raft of open-source python tools and services for working with geospatial data and OGC standards) https://pygeoapi.io/ https://github.com/geopython/pygeoapi</a:t>
            </a:r>
          </a:p>
          <a:p>
            <a:endParaRPr lang="en-GB" dirty="0"/>
          </a:p>
          <a:p>
            <a:r>
              <a:rPr lang="en-GB" dirty="0" err="1"/>
              <a:t>Paho</a:t>
            </a:r>
            <a:r>
              <a:rPr lang="en-GB" dirty="0"/>
              <a:t>-MQTT (</a:t>
            </a:r>
            <a:r>
              <a:rPr lang="en-GB" dirty="0" err="1"/>
              <a:t>mqtt</a:t>
            </a:r>
            <a:r>
              <a:rPr lang="en-GB" dirty="0"/>
              <a:t>-client library) https://pypi.org/project/paho-mqtt/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A9D72-8A1A-6899-D7CE-D074058F1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1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EF9A-5F59-D1CF-1477-783ACBDC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5F481-E0D3-CC2F-33D5-7AEAFC1EC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518D2-0D14-D077-57FB-3A5047BA9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IBL Moving Weather https://www.iblsoft.com/products/moving-weather/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IBLSoft</a:t>
            </a:r>
            <a:r>
              <a:rPr lang="en-GB" dirty="0"/>
              <a:t> https://www.iblsoft.com/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E0D08-7AB0-279C-CDE1-8E52B6932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1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565B-9825-21E9-695B-F2CB38CC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0B3B1-1DC5-87AE-CD02-CE90EA453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25DA9-A236-A896-BC4B-81138F009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wis2node-metadata-mgmt. https://github.com/wmo-cop/wis2node-metadata-mgmt.</a:t>
            </a:r>
          </a:p>
          <a:p>
            <a:r>
              <a:rPr lang="en-GB" b="0" dirty="0"/>
              <a:t>… used operationally by Met Service Canada, Environment and Climate Change Canada (ECCC)</a:t>
            </a:r>
          </a:p>
          <a:p>
            <a:endParaRPr lang="en-GB" dirty="0"/>
          </a:p>
          <a:p>
            <a:r>
              <a:rPr lang="en-GB" dirty="0"/>
              <a:t>GitHub action workflow: leverages </a:t>
            </a:r>
            <a:r>
              <a:rPr lang="en-GB" u="sng" dirty="0" err="1"/>
              <a:t>pygeometa</a:t>
            </a:r>
            <a:r>
              <a:rPr lang="en-GB" dirty="0"/>
              <a:t>, </a:t>
            </a:r>
            <a:r>
              <a:rPr lang="en-GB" u="sng" dirty="0" err="1"/>
              <a:t>pywcmp</a:t>
            </a:r>
            <a:r>
              <a:rPr lang="en-GB" dirty="0"/>
              <a:t>, and </a:t>
            </a:r>
            <a:r>
              <a:rPr lang="en-GB" u="sng" dirty="0" err="1"/>
              <a:t>pywis-pubsub</a:t>
            </a:r>
            <a:r>
              <a:rPr lang="en-GB" dirty="0"/>
              <a:t> python modules</a:t>
            </a:r>
          </a:p>
          <a:p>
            <a:r>
              <a:rPr lang="en-GB" dirty="0"/>
              <a:t>Local broker publication credentials stored as GitHub repository </a:t>
            </a:r>
            <a:r>
              <a:rPr lang="en-GB" i="1" dirty="0"/>
              <a:t>secret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geopython</a:t>
            </a:r>
            <a:r>
              <a:rPr lang="en-GB" dirty="0"/>
              <a:t> (a collection of python projects related to geospatial) https://github.com/geopython https://geopython.github.io/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r>
              <a:rPr lang="en-GB" dirty="0" err="1"/>
              <a:t>pygeometa</a:t>
            </a:r>
            <a:r>
              <a:rPr lang="en-GB" dirty="0"/>
              <a:t> https://github.com/geopython/pygeometa</a:t>
            </a:r>
          </a:p>
          <a:p>
            <a:endParaRPr lang="en-GB" dirty="0"/>
          </a:p>
          <a:p>
            <a:r>
              <a:rPr lang="en-GB" dirty="0" err="1"/>
              <a:t>pywcmp</a:t>
            </a:r>
            <a:r>
              <a:rPr lang="en-GB" dirty="0"/>
              <a:t> https://github.com/World-Meteorological-Organization/pywcmp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pywis-pubsub</a:t>
            </a:r>
            <a:r>
              <a:rPr lang="en-GB" dirty="0"/>
              <a:t> https://github.com/World-Meteorological-Organization/pywis-pubsub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HiveMQ</a:t>
            </a:r>
            <a:r>
              <a:rPr lang="en-GB" dirty="0"/>
              <a:t> https://www.hivemq.com/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0EAC-186D-2256-4EF1-29945C22B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46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https://github.com/wmo-cop/wis2node-metadata-mgmt</a:t>
            </a:r>
            <a:endParaRPr lang="en-GB" b="0" dirty="0"/>
          </a:p>
          <a:p>
            <a:endParaRPr lang="en-GB" dirty="0"/>
          </a:p>
          <a:p>
            <a:r>
              <a:rPr lang="en-GB" dirty="0"/>
              <a:t>GitHub action workflow: leverages </a:t>
            </a:r>
            <a:r>
              <a:rPr lang="en-GB" u="sng" dirty="0" err="1"/>
              <a:t>pygeometa</a:t>
            </a:r>
            <a:r>
              <a:rPr lang="en-GB" dirty="0"/>
              <a:t>, </a:t>
            </a:r>
            <a:r>
              <a:rPr lang="en-GB" u="sng" dirty="0" err="1"/>
              <a:t>pywcmp</a:t>
            </a:r>
            <a:r>
              <a:rPr lang="en-GB" dirty="0"/>
              <a:t>, and </a:t>
            </a:r>
            <a:r>
              <a:rPr lang="en-GB" u="sng" dirty="0" err="1"/>
              <a:t>pywis-pubsub</a:t>
            </a:r>
            <a:r>
              <a:rPr lang="en-GB" dirty="0"/>
              <a:t> python modules</a:t>
            </a:r>
          </a:p>
          <a:p>
            <a:r>
              <a:rPr lang="en-GB" dirty="0"/>
              <a:t>Local broker publication credentials stored as GitHub repository </a:t>
            </a:r>
            <a:r>
              <a:rPr lang="en-GB" i="1" dirty="0"/>
              <a:t>secret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78092-BCF1-4CA9-A6C8-651CCBE9497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703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BA065-2685-C969-27F0-F0E9C0BD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C28F9-3A95-F4BA-FFAD-0E0C253E9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1B1B0-F316-2788-DB36-4CE60AC83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pywis-pubsub</a:t>
            </a:r>
            <a:r>
              <a:rPr lang="en-GB" dirty="0"/>
              <a:t> https://github.com/World-Meteorological-Organization/pywis-pubsub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HiveMQ</a:t>
            </a:r>
            <a:r>
              <a:rPr lang="en-GB" dirty="0"/>
              <a:t> https://www.hivemq.com/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A5498-D573-4241-A650-5656D8645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29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07FDF-DF2D-F429-064A-D7955934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78EEC-0349-A75D-47CF-71175E190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6F55E-C921-82ED-6414-9F31381FB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using centre-id `</a:t>
            </a:r>
            <a:r>
              <a:rPr lang="en-GB" dirty="0" err="1"/>
              <a:t>eu-eumetnet-femdi</a:t>
            </a:r>
            <a:r>
              <a:rPr lang="en-GB" dirty="0"/>
              <a:t>` because it already exists in the WMO Topic Hierarchy – registered last year for an earlier phase of testing.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8D7D-E420-B74E-B449-16D744553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57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using the WIS2 test environment at wis2dev.io so that we can publish metadata without affecting the live system</a:t>
            </a:r>
          </a:p>
          <a:p>
            <a:endParaRPr lang="en-GB" dirty="0"/>
          </a:p>
          <a:p>
            <a:r>
              <a:rPr lang="en-GB" dirty="0" err="1"/>
              <a:t>HiveMQ</a:t>
            </a:r>
            <a:r>
              <a:rPr lang="en-GB" dirty="0"/>
              <a:t>: https://www.hivemq.com/</a:t>
            </a:r>
          </a:p>
          <a:p>
            <a:endParaRPr lang="en-GB" dirty="0"/>
          </a:p>
          <a:p>
            <a:r>
              <a:rPr lang="en-GB" dirty="0"/>
              <a:t>MQTTX Web-client: https://mqttx.app/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hlinkClick r:id="rId3"/>
              </a:rPr>
              <a:t>meteogate-oslo.rauhala.app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82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pywis-pubsub</a:t>
            </a:r>
            <a:r>
              <a:rPr lang="en-GB" dirty="0"/>
              <a:t>, version 0.9.0</a:t>
            </a:r>
          </a:p>
          <a:p>
            <a:endParaRPr lang="en-GB" dirty="0"/>
          </a:p>
          <a:p>
            <a:r>
              <a:rPr lang="en-GB" dirty="0"/>
              <a:t>[screengrab was taken using a previous version of </a:t>
            </a:r>
            <a:r>
              <a:rPr lang="en-GB" dirty="0" err="1"/>
              <a:t>pywis-pubsub</a:t>
            </a:r>
            <a:r>
              <a:rPr lang="en-GB" dirty="0"/>
              <a:t>: version 0.8.0]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636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&gt; cd downloads/wis2/de-dwd-gts-to-wis2/data/core/S/Z/A/U/01/AMMC/</a:t>
            </a:r>
          </a:p>
          <a:p>
            <a:r>
              <a:rPr lang="en-GB" dirty="0"/>
              <a:t>&gt; ls</a:t>
            </a:r>
          </a:p>
          <a:p>
            <a:endParaRPr lang="en-GB" dirty="0"/>
          </a:p>
          <a:p>
            <a:r>
              <a:rPr lang="en-GB" dirty="0"/>
              <a:t>… and here’s some [binary]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48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0525-799A-8A93-0AFD-122C2489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53C8F-ACBE-717B-1DDD-8D7DC1745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4118E-7B93-C4AA-9EB5-8C9E3894F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F72E0-5CA1-E377-54E8-9CA4D25E4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68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C3B6F-4EB4-56AF-3762-FB1DDB9D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75CEC-D8ED-C19F-A0EE-AE2810D24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13429-502A-3D8B-BB33-E9F2A96EC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4F837-8492-1E4D-EAFF-DE56E137E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481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0CE1-EF5F-2C79-751A-BD9B232E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7FA7D-DA3C-616A-6B2E-D86A1925F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D44740-51E3-9875-ACDC-C7C9058C0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D8B16-19C0-77F0-D286-FC7E05DDD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614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2542-080C-9ED9-E6F0-7EA89B82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94A35-3B80-8B6F-0524-723D4D0FF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141D5-9A20-4BBE-88FE-87D96D511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10367-F98F-C073-EC9E-C244D16FE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For convenience, we're publishing to topic using {centre-id} = 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eu-eumetnet-femdi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; this {centre-id} already exists in the </a:t>
            </a:r>
            <a:r>
              <a:rPr lang="en-GB" b="0" i="1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official</a:t>
            </a:r>
            <a:r>
              <a:rPr lang="en-GB" b="0" i="0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 topic hierarchy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; the Global Broker will only re-publish messages that use this topic hierarchy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We're using this sample WCMP2 metadata record (or you can use your own): </a:t>
            </a:r>
            <a:r>
              <a:rPr lang="en-GB" b="0" i="0" u="sng" dirty="0">
                <a:solidFill>
                  <a:srgbClr val="0969DA"/>
                </a:solidFill>
                <a:effectLst/>
                <a:latin typeface="-apple-system"/>
                <a:hlinkClick r:id="rId4"/>
              </a:rPr>
              <a:t>https://raw.githubusercontent.com/6a6d74/hello-Oslo/refs/heads/main/wcmp2-passing.json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This record is based on the </a:t>
            </a:r>
            <a:r>
              <a:rPr lang="en-GB" b="0" i="0" u="sng" dirty="0">
                <a:solidFill>
                  <a:srgbClr val="0969DA"/>
                </a:solidFill>
                <a:effectLst/>
                <a:latin typeface="-apple-system"/>
                <a:hlinkClick r:id="rId5"/>
              </a:rPr>
              <a:t>wcmp2-passing.json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from the </a:t>
            </a:r>
            <a:r>
              <a:rPr lang="en-GB" b="0" i="0" u="sng" dirty="0" err="1">
                <a:solidFill>
                  <a:srgbClr val="0969DA"/>
                </a:solidFill>
                <a:effectLst/>
                <a:latin typeface="-apple-system"/>
                <a:hlinkClick r:id="rId6"/>
              </a:rPr>
              <a:t>pywcmp</a:t>
            </a:r>
            <a:r>
              <a:rPr lang="en-GB" b="0" i="0" u="sng" dirty="0">
                <a:solidFill>
                  <a:srgbClr val="0969DA"/>
                </a:solidFill>
                <a:effectLst/>
                <a:latin typeface="-apple-system"/>
                <a:hlinkClick r:id="rId6"/>
              </a:rPr>
              <a:t> repository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but modified to use the {centre-id} 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eu-eumetnet-femdi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in the metadata identifier so that it matches the topic we're publishing on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[the screengrab shows use of the --identifier argument to manually assign a UUID to the notification message; in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pywis-pubsub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0.9.0 this argument is removed, and a UUID will automatically be generated for the message identifier]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73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On update, the Global Discovery Catalogue determines which record to update based on the metadata identifier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Here, we use a slightly modified version of the metadata record, </a:t>
            </a:r>
            <a:r>
              <a:rPr lang="en-GB" b="0" i="0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wcmp2-passing-update.json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with amended description and updated-time properties; this allows us to see that the update has happened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Even though we're doing an 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update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operation, we don't need to include the --operation update qualifier in the request; the Global Discovery Catalogue processes the new record even though the notification message doesn't say 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rel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=update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574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To tell the Global Discovery Catalogue that we want to delete a record, we use the --operation delete qualifier; this tells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pywis-pubsub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to include 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rel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=deletion in the notification message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On delete, we don't need to include any content so we use the URL https://http.codes/204 which provides a HTTP 204 response "No Content"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The Global Discovery Catalogue determines which record to delete based on the metadata identifier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35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545C-8B55-A077-35A6-75979FEB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D03CB-67AE-16D7-0696-F6D07E10F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61C73-E1AE-524C-FCE6-D4A533D78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77EE9-44B6-749A-EBB1-689FAAD18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90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43A0-2457-5C53-704A-0FD326AF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9E1E7-A329-3106-842E-6338CDB98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2724D-DE64-6203-ECB8-91AA287DB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Manual on WIS (WMO No. 1060), Volume 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https://library.wmo.int/idurl/4/68731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Appendix E WIS2 Notification Message </a:t>
            </a: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https://wmo-im.github.io/wis2-notification-message/standard/wis2-notification-message-STABLE.html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D6EB2-48E4-A31F-3216-747F6FE77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71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Manual on WIS (WMO No. 1060), Volume 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https://library.wmo.int/idurl/4/68731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Appendix D WIS2 Topic Hierarchy</a:t>
            </a: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https://wmo-im.github.io/wis2-topic-hierarchy/standard/wis2-topic-hierarchy-STABLE.html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Section 7: WIS2 Topic Hierarchy &gt; #1 Requirements Class Core &gt; #1.2 Publishing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Requirement 1(C): Metadata SHALL be published to exactly the level of the notification type (metadata)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Section 7: WIS2 Topic Hierarchy &gt; #1 Requirements Class Core &gt; #1.6 Centre identification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dirty="0"/>
              <a:t>Requirement 6(B): A centre identifier SHALL be formatted as </a:t>
            </a:r>
            <a:r>
              <a:rPr lang="en-GB" dirty="0" err="1"/>
              <a:t>tld</a:t>
            </a:r>
            <a:r>
              <a:rPr lang="en-GB" dirty="0"/>
              <a:t>-centre-name, where: (i) </a:t>
            </a:r>
            <a:r>
              <a:rPr lang="en-GB" b="0" i="0" dirty="0" err="1">
                <a:effectLst/>
                <a:latin typeface="Noto Serif" panose="02020600060500020200" pitchFamily="18" charset="0"/>
              </a:rPr>
              <a:t>tld</a:t>
            </a:r>
            <a:r>
              <a:rPr lang="en-GB" b="0" i="0" dirty="0">
                <a:effectLst/>
                <a:latin typeface="Noto Serif" panose="02020600060500020200" pitchFamily="18" charset="0"/>
              </a:rPr>
              <a:t> is based on TLD as defined by the Internet Assigned Numbers Authority </a:t>
            </a:r>
            <a:r>
              <a:rPr lang="en-GB" b="0" i="0" u="sng" dirty="0">
                <a:solidFill>
                  <a:srgbClr val="2156A5"/>
                </a:solidFill>
                <a:effectLst/>
                <a:latin typeface="Noto Serif" panose="02020600060500020200" pitchFamily="18" charset="0"/>
                <a:hlinkClick r:id="rId3"/>
              </a:rPr>
              <a:t>IANA</a:t>
            </a:r>
            <a:r>
              <a:rPr lang="en-GB" b="0" i="0" dirty="0">
                <a:effectLst/>
                <a:latin typeface="Noto Serif" panose="02020600060500020200" pitchFamily="18" charset="0"/>
              </a:rPr>
              <a:t> for the relevant country or international organization; (ii) centre-name is based on a centre name.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Appendix F WMO Core Metadata Profile version 2 (WCMP2)</a:t>
            </a:r>
            <a:endParaRPr lang="en-GB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/>
              <a:t>https://wmo-im.github.io/wcmp2/standard/wcmp2-STABLE.html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dirty="0"/>
              <a:t>Section 7: </a:t>
            </a:r>
            <a:r>
              <a:rPr lang="it-IT" b="0" dirty="0"/>
              <a:t>WMO Core Metadata Profile (Version 2) </a:t>
            </a:r>
            <a:r>
              <a:rPr lang="en-GB" b="0" dirty="0"/>
              <a:t>&gt; #1 Requirements Class Core &gt; #1.4 Identifier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Requirement 2(B): The id property SHALL have the following notation “</a:t>
            </a:r>
            <a:r>
              <a:rPr lang="en-GB" dirty="0" err="1"/>
              <a:t>urn:wmo:md</a:t>
            </a:r>
            <a:r>
              <a:rPr lang="en-GB" dirty="0"/>
              <a:t>:{centre-id}:{local-identifier}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WMO Codes Registry https://codes.wmo.int/wis/topic-hierarchy/centre-id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64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AE6B5-4E71-F516-302B-544FAE88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D6300-CEAF-D709-48FF-DF1A8FD34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880EE-07F0-D18F-5030-AD63F724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Manual on WIS (WMO No. 1060), Volume 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https://library.wmo.int/idurl/4/68731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Appendix D WIS2 Topic Hierarchy, </a:t>
            </a:r>
            <a:endParaRPr lang="en-GB" b="0" i="0" dirty="0">
              <a:solidFill>
                <a:srgbClr val="0F172A"/>
              </a:solidFill>
              <a:effectLst/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https://wmo-im.github.io/wis2-topic-hierarchy/standard/wis2-topic-hierarchy-STABLE.html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Section 7: WIS2 Topic Hierarchy &gt; #1 Requirements Class Core &gt; #1.6 Centre identification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Guide to WIS (WMO No. 1061), Volume II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https://library.wmo.int/idurl/4/69130</a:t>
            </a:r>
            <a:r>
              <a:rPr lang="en-GB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Section 2.6.1.1 Registration and decommissioning of a WIS2 Node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https://wmo-im.github.io/wis2-guide/guide/wis2-guide-APPROVED.html#_2_6_1_1_registration_and_decommissioning_of_a_wis2_node</a:t>
            </a: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Section 2.6.1.2 Guidance on assigning a centre identifier for a WIS2 Node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0F172A"/>
                </a:solidFill>
                <a:effectLst/>
                <a:latin typeface="Montserrat" panose="00000500000000000000" pitchFamily="2" charset="0"/>
              </a:rPr>
              <a:t>https://wmo-im.github.io/wis2-guide/guide/wis2-guide-APPROVED.html#_2_6_1_2_guidance_on_assigning_a_centre_identifier_for_a_wis2_node</a:t>
            </a: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National Focal Point on WIS matters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Web: https://community.wmo.int/en/wis-national-focal-points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Excel: https://wmoomm.sharepoint.com/:x:/s/wmocpdb/EdzGYikWZspJi_0t-gqh4XMBdPOmDtERdGXCTdNU7nnQDw?rtime=eFHfk76k3Ug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6DBCB-4079-E84C-49D1-CFC033A32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86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5511-DEE0-5CD0-4D9C-2571649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C3044-68E7-F5DE-FDF5-1AF60DA2A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1292E-36D6-0CF9-EC96-F2E321449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Create | Update |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9ECB-8707-4321-E02C-BA9F3AA6F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3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F122-712C-D764-A71F-CF380F9F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1CBFA-28EE-EC02-6B45-889046F84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A706FA-E438-00DA-6732-4B480E637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WIS2 Monitoring Events (draft specification)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https://github.com/wmo-im/wis2-monitoring-events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https://wmo-im.github.io/wis2-monitoring-events/standard/wis2-monitoring-events-DRAFT.html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#7 The WIS2 Monitoring Event Topic https://wmo-im.github.io/wis2-monitoring-events/standard/wis2-monitoring-events-DRAFT.html#_the_wis2_monitoring_event_topic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#8 WIS2 Monitoring Event Message Encoding https://wmo-im.github.io/wis2-monitoring-events/standard/wis2-monitoring-events-DRAFT.html#_wis2_monitoring_event_message_encoding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 WMEM reports: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Annex C2: WCMP2 ETS report https://wmo-im.github.io/wis2-monitoring-events/standard/wis2-monitoring-events-DRAFT.html#_wis2_monitoring_event_message_encoding_wcmp2_ets_report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Annex C3: WCMP2 KPI report https://wmo-im.github.io/wis2-monitoring-events/standard/wis2-monitoring-events-DRAFT.html#_wis2_monitoring_event_message_encoding_wcmp2_kpi_report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SonataFlow</a:t>
            </a:r>
            <a:r>
              <a:rPr lang="en-GB" dirty="0"/>
              <a:t>: A 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tool for building cloud-native workflow applications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https://sonataflow.org/serverlessworkflow/latest/index.html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https://sonataflow.org/serverlessworkflow/latest/core/understanding-jq-expressions.html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FD5E8-6A86-FB71-8989-B6BB47CA1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64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0383-79B8-4C7D-A3F0-79791F16194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3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2481-DB51-A75D-65CD-E95AD3B95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2E896-49AD-B30D-3BC4-9E8E1476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6422-AE94-BF8F-671D-9289ED1D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0264-8BD4-497D-A827-F4DD7C1E384A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5ECD-594B-6291-2313-3A88A3F5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8F370-9F9B-586F-74C4-B878E221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7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6FE3-AE29-859D-747C-6F468562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FF1CC-C75A-4C9B-099F-E03A25AE0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C6F1-9216-C11C-586E-D3ED230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DCEB-75D6-4E8B-A3E8-A490F1125C1C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8715-5761-B39C-5A36-C91A161F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AAE6-3E2E-E577-5DA7-E7ABE76D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70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981F7-0BC2-2AFC-2328-9A26F24D6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B4584-2C96-9991-45A9-E3D389E7E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93978-B0D9-9CD6-7592-18E62F55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52CDF-F131-4CA9-818E-7F6924F925B7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CB6D-F971-009B-3B82-A9045177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E1D00-EC2E-3636-95D9-ADC12EB2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C0F7-F318-41C7-BDA1-DA94731E4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D2FF0-3683-DCE1-C01A-F93D6E54F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B8CF-088E-962A-0E82-CDB96B14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1C63F-33AA-D5A3-983A-C9EF586B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1B4AC-4FED-586D-4AF2-12BEE103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18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4A5-69C2-7F69-79D5-3E011AEE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1920-132A-FDF1-AD43-21D83748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EAEA8-F222-5732-0AB2-2896890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82555-543A-BA8A-3D29-46AA6609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AF531-2EBE-7D42-669D-459FEFCC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59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EE64-FE2A-084F-9317-C7928629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E0FED-A03C-292C-7561-9E7E67E1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B5EF-E93C-6A66-7F83-DB490A9D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B5B9-0A7D-34AD-7B36-FD236A97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573F-ABD2-9D06-32B2-9DF29BEA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70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88D1-6CBB-ADED-80AD-6011B092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82D7-617C-45C1-E99C-9EA5FC6BD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FEF0-56A5-1FED-60B8-082647B29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D1B6E-03D5-7DD6-2B8C-478CC9E6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4B9DE-FF90-FA20-1901-4BC6D974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BA9A6-6565-BF84-1455-A32E6963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42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C132-D3D1-EA98-7074-669C62F9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38315-9864-D966-CA18-C4F1C886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17859-7368-22ED-CB45-7138F6C95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25F53-13F2-9CF3-1F4B-4287485FF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17940-4E4B-F193-80AB-3286BEE58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EC396-C535-52CB-6A7A-ABCCB271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03DF1B-C2B7-965E-CAFF-41C523D2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E03D4-D9B8-C965-EB51-8577E931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053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AB82-CD32-0159-ED73-6102E489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3044-33B5-4B98-6C64-805D1FFD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CCD3E-3CE5-389E-545B-AC50384A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3EF46-B5D7-16BF-7D60-B67AC65F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45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3E8EB-0973-80AE-73F5-7683D7E6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CE682-AFFD-9297-07FA-1A5D92AD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CDDB4-6D7F-6118-6298-3B41204F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53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28CB-8CC6-2B9D-11C9-EFF4A849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C9CB-E192-5109-CD29-D280203A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A94F-F152-46C1-8BA4-A6C3E0D26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1F3C3-147D-D5A2-E152-4D024919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A8444-0E98-B333-9F70-E203DCCC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E736C-23C2-D0A1-9B93-6DF59CF2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5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6305-1A22-3E52-5E51-D9BFC85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5757-0F12-F44E-2725-1F5C0968F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F492-2C14-2C1F-86A3-AAC70D31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F596-98C2-47BC-A941-A17AB04F2B65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3ADEF-D270-76F2-A0DA-D96E29B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32D0-DE09-B83D-A9DC-D4A7D504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89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250-11D1-C0B8-7A8D-CFA0C093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E1CFE-125B-3CDD-518D-826B5465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A7889-6CF2-5072-C5BE-D04C663DA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0B755-3D75-E29D-1680-EC0A6463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47ECB-A07F-8599-D8F5-5508EC6A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C9FFE-2F69-7B33-565D-93CA511F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97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CCF4-9215-DBC9-A2D9-212F9625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98836-F6AB-380B-C67A-18CD4EF72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351B-849D-8B2E-F056-7FFF5405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2F75A-15CA-6778-8468-8A0FDC98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B4C3-2DF2-F1F7-6CC5-7454D765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4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5511C2-A084-399C-AF83-0C3C1A35D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34925-D1B8-9ED7-67A2-8180FC9B2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D44BA-C101-E965-93B1-7450475A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6AED1-54B5-4620-0FB2-02A9AA3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5E15A-38D4-DC36-F34D-81728827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01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5F8B-1006-2A4C-7D73-7AC6A02C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45F43-B5B8-F049-BB97-0F54ADD0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E42B3-70FC-DC60-F36B-175533C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A8BA-40B4-4CED-B4B8-7E81AF4B1F50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6FDFD-4360-483E-EC64-CCEEEDF6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6414-0FC1-541F-811E-4A012CA1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DEB-F07C-4371-F4DD-D458805A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55D9D-0F89-6047-C775-20B5ED379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78CDC-1F46-2852-3C29-9899EB33F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030D1-E0D3-323E-E2FC-A2E5DB0B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6854-F2D2-4121-9744-F56195AD9AFE}" type="datetime1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5B721-D9F1-2A0A-2FFA-A4B2B1A9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1D4A4-094D-1BC8-31BA-829CB23B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4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D51D-C8D0-3D09-2B9F-18A447BD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DE54-622D-228C-F8B8-7F58A5B36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404A0-DB71-499F-F4A8-DD02BB843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8713C-003D-E75E-F19C-F7CE8B10B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12436-9EC9-5638-79C8-B5804D201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038B5-53AD-8006-C2D5-79B70B55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F341-448C-4266-BF85-D246AF9DFCFF}" type="datetime1">
              <a:rPr lang="en-GB" smtClean="0"/>
              <a:t>19/12/2025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6DF4A-94EC-40AF-C592-8EB7F120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F5CBB-64AF-7B0F-D6F9-4E7D30B8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05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B961-E493-7B4A-64F3-A9E0899B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B12D0-9B26-6E63-AFB7-634798F0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0898-B7B3-4A09-8991-A93CCE52A12D}" type="datetime1">
              <a:rPr lang="en-GB" smtClean="0"/>
              <a:t>19/12/2025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F832A-9637-C8DE-26E1-A089EB46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0529-EACA-2AFF-CF2B-36C614D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72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8DE4E-0899-5A88-9D4C-F3806848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2294-CF4B-4DD8-8DC3-213EE7C38E5A}" type="datetime1">
              <a:rPr lang="en-GB" smtClean="0"/>
              <a:t>19/12/2025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DE93D-B33B-C9AA-556A-A46A125D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4A488-BD22-51E2-12FA-1457F96E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99E5-D500-9D27-BA4E-3DE76F59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1224-93CD-DA33-605C-23861833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3DF8B-FB4B-ACBA-1AF0-9D7392EA5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0646B-CFA9-6675-624B-D8CCB06B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7C73-72D9-4D36-BD30-B1FEF1A9A561}" type="datetime1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BD9B-862F-5A20-D9A2-A36BA2D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423B-1549-CBE8-064D-C1B88E8A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2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4438-7885-3B6D-4DC8-4287B420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571C9-B3CB-7CD2-18B7-B26248CC0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7D3B0-E134-AD77-78D4-C3EB978C8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274EF-C7C4-DB84-A5FB-6ADDBAB4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F6A-3152-4D77-AAEE-A95E02D7F07D}" type="datetime1">
              <a:rPr lang="en-GB" smtClean="0"/>
              <a:t>19/12/2025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D0E06-4C63-CA62-E53F-CC3BBF81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4C4C3-801E-8C24-BC4B-029ECEC1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22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3D2F2C-AE48-D607-6111-25D5751E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25CDA-2396-E208-C110-68FC809B5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64989-9A3D-2CC2-32D4-0BE7B53B6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F684AD-FEC8-4445-87A8-196EC15FDF91}" type="datetime1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A8DB6-7017-0BA9-2948-ECB587967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4601-EF47-FBD5-6DB8-9004B741D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C13ADF-2E82-439F-8371-D288CD6B0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3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99A17-CC71-A04D-3D8E-5AD0B498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70719-4464-C2E7-AB70-5CE52015D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D2F23-65D3-D825-AFE7-214DD654E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3BEA-6B41-4D2D-8489-9129E1A8C2F6}" type="datetimeFigureOut">
              <a:rPr lang="en-GB" smtClean="0"/>
              <a:t>19/12/2025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B41C5-8356-EDCD-76BC-1F246CB1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93DB-1495-097A-63B4-C7D6EC51D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AD07-8E7A-4483-B698-DE7D186E8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5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22.png"/><Relationship Id="rId5" Type="http://schemas.openxmlformats.org/officeDocument/2006/relationships/image" Target="../media/image4.jpe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wis2box.wis.wmo.int/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hyperlink" Target="https://github.com/World-Meteorological-Organization/wis2box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hyperlink" Target="https://mosquitto.org/" TargetMode="External"/><Relationship Id="rId5" Type="http://schemas.openxmlformats.org/officeDocument/2006/relationships/image" Target="../media/image4.jpeg"/><Relationship Id="rId15" Type="http://schemas.openxmlformats.org/officeDocument/2006/relationships/image" Target="../media/image26.png"/><Relationship Id="rId10" Type="http://schemas.openxmlformats.org/officeDocument/2006/relationships/hyperlink" Target="https://pypi.org/project/paho-mqtt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pygeoapi.io/" TargetMode="Externa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hyperlink" Target="https://www.iblsoft.com/products/moving-weath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hyperlink" Target="https://github.com/geopython/pygeometa" TargetMode="External"/><Relationship Id="rId12" Type="http://schemas.openxmlformats.org/officeDocument/2006/relationships/hyperlink" Target="https://geopython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30.png"/><Relationship Id="rId5" Type="http://schemas.openxmlformats.org/officeDocument/2006/relationships/image" Target="../media/image4.jpe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hyperlink" Target="https://github.com/wmo-cop/wis2node-metadata-mgmt" TargetMode="Externa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microsoft.com/office/2007/relationships/hdphoto" Target="../media/hdphoto4.wdp"/><Relationship Id="rId10" Type="http://schemas.openxmlformats.org/officeDocument/2006/relationships/hyperlink" Target="https://github.com/wmo-cop/wis2node-metadata-mgmt" TargetMode="External"/><Relationship Id="rId4" Type="http://schemas.openxmlformats.org/officeDocument/2006/relationships/image" Target="../media/image33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hyperlink" Target="https://github.com/World-Meteorological-Organization/pywis-pubsub" TargetMode="Externa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41.png"/><Relationship Id="rId5" Type="http://schemas.openxmlformats.org/officeDocument/2006/relationships/image" Target="../media/image4.jpe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6a6d74/hello-Oslo/blob/mai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7.pn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5.png"/><Relationship Id="rId5" Type="http://schemas.openxmlformats.org/officeDocument/2006/relationships/image" Target="../media/image2.png"/><Relationship Id="rId10" Type="http://schemas.openxmlformats.org/officeDocument/2006/relationships/image" Target="../media/image44.png"/><Relationship Id="rId4" Type="http://schemas.openxmlformats.org/officeDocument/2006/relationships/image" Target="../media/image5.jpeg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raw.githubusercontent.com/6a6d74/hello-Oslo/refs/heads/main/wcmp2-passing.json" TargetMode="External"/><Relationship Id="rId7" Type="http://schemas.microsoft.com/office/2007/relationships/hdphoto" Target="../media/hdphoto5.wdp"/><Relationship Id="rId2" Type="http://schemas.openxmlformats.org/officeDocument/2006/relationships/hyperlink" Target="https://github.com/6a6d74/hello-Oslo/blob/main/README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library.wmo.int/idurl/4/6913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hyperlink" Target="https://library.wmo.int/idurl/4/68731" TargetMode="External"/><Relationship Id="rId5" Type="http://schemas.openxmlformats.org/officeDocument/2006/relationships/image" Target="../media/image4.jpeg"/><Relationship Id="rId1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wmo-im.github.io/wis2-cookbook/cookbook/wis2-cookbook-DRAF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github.com/features/codespac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6a6d74/hello-Oslo.gi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github.com/World-Meteorological-Organization/pywis-pubsu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qttx.app/web-clie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78ACF5BA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raw.githubusercontent.com/6a6d74/hello-Oslo/refs/heads/main/wcmp2-passing.json" TargetMode="Externa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dc.wis2dev.io/collections/wis2-discovery-metadata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gdc.wis2dev.io/collections/wis2-discovery-metadata/items/urn:wmo:md:eu-eumetnet-femdi:observations.swob-realtime" TargetMode="External"/><Relationship Id="rId4" Type="http://schemas.openxmlformats.org/officeDocument/2006/relationships/hyperlink" Target="https://gdc.wis2dev.io/collections/wis2-discovery-metadata/item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raw.githubusercontent.com/6a6d74/hello-Oslo/refs/heads/main/wcmp2-passing-update.js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http.codes/20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6a6d74/hello-Oslo/blob/main/README.md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hyperlink" Target="https://wmo-im.github.io/wis2-notification-message/standard/wis2-notification-message-STABLE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odes.wmo.int/wis/topic-hierarchy/centre-id" TargetMode="External"/><Relationship Id="rId3" Type="http://schemas.microsoft.com/office/2018/10/relationships/comments" Target="../comments/modernComment_1174_741987AE.xml"/><Relationship Id="rId7" Type="http://schemas.openxmlformats.org/officeDocument/2006/relationships/image" Target="../media/image12.png"/><Relationship Id="rId12" Type="http://schemas.openxmlformats.org/officeDocument/2006/relationships/hyperlink" Target="https://wmo-im.github.io/wcmp2/standard/wcmp2-STABLE.html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s://wmo-im.github.io/wis2-topic-hierarchy/standard/wis2-topic-hierarchy-STABLE.html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5.jpeg"/><Relationship Id="rId4" Type="http://schemas.openxmlformats.org/officeDocument/2006/relationships/image" Target="../media/image2.png"/><Relationship Id="rId9" Type="http://schemas.openxmlformats.org/officeDocument/2006/relationships/image" Target="../media/image4.jpeg"/><Relationship Id="rId14" Type="http://schemas.openxmlformats.org/officeDocument/2006/relationships/hyperlink" Target="https://wmo-im.github.io/wcmp2/standard/wcmp2-STABLE.html#_1_4_identifi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community.wmo.int/en/wis-national-focal-points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hyperlink" Target="https://wmo-im.github.io/wis2-guide/guide/wis2-guide-APPROVED.html#_2_6_1_2_guidance_on_assigning_a_centre_identifier_for_a_wis2_no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s://wmo-im.github.io/wis2-topic-hierarchy/standard/wis2-topic-hierarchy-STABLE.html#_1_6_centre_identification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hyperlink" Target="https://wmo-im.github.io/wis2-guide/guide/wis2-guide-APPROVED.html#_2_6_1_1_registration_and_decommissioning_of_a_wis2_node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hyperlink" Target="https://wmoomm.sharepoint.com/:x:/s/wmocpdb/EdzGYikWZspJi_0t-gqh4XMBdPOmDtERdGXCTdNU7nnQDw?rtime=eFHfk76k3U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wmo-im.github.io/wis2-monitoring-events/standard/wis2-monitoring-events-DRAFT.html#_wis2_monitoring_event_message_encoding_wcmp2_ets_report" TargetMode="External"/><Relationship Id="rId1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hyperlink" Target="https://cloudevents.io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wmo-im.github.io/wis2-monitoring-events/standard/wis2-monitoring-events-DRAFT.html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sonataflow.org/serverlessworkflow/latest/index.html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5.jpeg"/><Relationship Id="rId14" Type="http://schemas.openxmlformats.org/officeDocument/2006/relationships/hyperlink" Target="https://wmo-im.github.io/wis2-monitoring-events/standard/wis2-monitoring-events-DRAFT.html#_wis2_monitoring_event_message_encoding_wcmp2_kpi_repo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B1411-ED81-047A-7F2D-BC4A4A43D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Publishing discovery metadata into WIS2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F2C605-931F-3999-20D6-104BEC31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9240"/>
            <a:ext cx="9144000" cy="1655762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Jeremy Tandy | October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AE94E-AA74-2A73-F793-D4A1A010087D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</a:t>
            </a:fld>
            <a:endParaRPr lang="en-GB" sz="1000" dirty="0"/>
          </a:p>
        </p:txBody>
      </p:sp>
      <p:pic>
        <p:nvPicPr>
          <p:cNvPr id="1026" name="Picture 2" descr="World Meteorological Organization - Wikipedia">
            <a:extLst>
              <a:ext uri="{FF2B5EF4-FFF2-40B4-BE49-F238E27FC236}">
                <a16:creationId xmlns:a16="http://schemas.microsoft.com/office/drawing/2014/main" id="{BF54C49A-1C50-C655-D0F1-A3581001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3463164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35E4-0619-C3D0-DD78-D8C8A13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choices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9F478-2AE8-175E-0C3D-42C70430F2B9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10</a:t>
            </a:fld>
            <a:endParaRPr lang="en-GB" sz="1000" dirty="0"/>
          </a:p>
        </p:txBody>
      </p:sp>
      <p:pic>
        <p:nvPicPr>
          <p:cNvPr id="3" name="Picture 2" descr="World Meteorological Organization - Wikipedia">
            <a:extLst>
              <a:ext uri="{FF2B5EF4-FFF2-40B4-BE49-F238E27FC236}">
                <a16:creationId xmlns:a16="http://schemas.microsoft.com/office/drawing/2014/main" id="{1E632A99-B507-2E68-BB7E-B287EE9A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6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A8E47-619D-2230-92FC-7F158A3A2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C93D1F-16E9-E907-5889-0278EA925CF2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C7243-7E1E-1738-553A-06187540C0DF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A1E32A-8AD6-940F-297E-4C3238869587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B5343E26-1B69-5144-1EE4-1F0A94D9B31F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73B6730-8F00-7C73-2C1B-8C321AA65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AFC356-7D66-BEC8-F460-E44061638FE0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A7D0906B-8BE9-D143-6539-975CB7A6F63F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83D9ED4A-1C60-7B69-9340-849568258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B7993B-6848-AFC3-EF93-1F33658FBB96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F6EA8B-34C7-10E0-CA6D-5E2394D3C01F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BD0CECD-60E7-09DE-3AFC-74B744FE848D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9157536-4540-B500-AFBE-29F60C1C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29807-58FB-6B3D-9E73-943F21323092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25C39-A96C-B4F5-E98E-987A6D90CDFA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988FB36-C127-01DC-A8DC-683444866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1ACA15-1A10-B7D7-77BB-47E403FD6BB2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1522B9-AA3D-13DA-8F3E-CC7C80D8B452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11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BFC1C6EF-A64C-AE7C-F002-F6597C2E1D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C56FA89F-C2AC-C2C6-3027-46BFDF7E6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36C1C01B-B09D-5EC5-5CB6-38973CD195FA}"/>
              </a:ext>
            </a:extLst>
          </p:cNvPr>
          <p:cNvSpPr txBox="1"/>
          <p:nvPr/>
        </p:nvSpPr>
        <p:spPr>
          <a:xfrm>
            <a:off x="246111" y="133810"/>
            <a:ext cx="491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1: homebrew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9B4048-094A-BF11-9FA7-FC22B916CCA5}"/>
              </a:ext>
            </a:extLst>
          </p:cNvPr>
          <p:cNvGrpSpPr/>
          <p:nvPr/>
        </p:nvGrpSpPr>
        <p:grpSpPr>
          <a:xfrm>
            <a:off x="2873921" y="3402704"/>
            <a:ext cx="1727039" cy="2579791"/>
            <a:chOff x="2873921" y="3456492"/>
            <a:chExt cx="1727039" cy="25797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17716F1-7136-1AB8-7B3E-42C57A87F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5581" y="5648156"/>
              <a:ext cx="1643719" cy="3881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6F4648-7B37-251A-D193-D5CA70EA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73921" y="3456492"/>
              <a:ext cx="1727039" cy="3478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92F65F-2E74-AE21-0025-AEC3B024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3202" y="3886930"/>
              <a:ext cx="1408476" cy="5492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E70659-D249-29FE-ACEB-D3073401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7828" y="5131040"/>
              <a:ext cx="1419225" cy="39422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8CB01E-3C10-BB56-547C-841417844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86326" y="4518742"/>
              <a:ext cx="1502229" cy="52975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B9BF822-CFD6-6603-A24B-6F1976E73C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973" y="4005659"/>
            <a:ext cx="1504346" cy="8610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6C48FC-DBED-0366-E243-97B85288C7F7}"/>
              </a:ext>
            </a:extLst>
          </p:cNvPr>
          <p:cNvSpPr txBox="1"/>
          <p:nvPr/>
        </p:nvSpPr>
        <p:spPr>
          <a:xfrm>
            <a:off x="5088405" y="127891"/>
            <a:ext cx="505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your own application for metadata management and notification message publication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Leverage one of many open-source or commercially available MQTT broker solutions</a:t>
            </a:r>
          </a:p>
        </p:txBody>
      </p:sp>
      <p:pic>
        <p:nvPicPr>
          <p:cNvPr id="27" name="Picture 2" descr="World Meteorological Organization - Wikipedia">
            <a:extLst>
              <a:ext uri="{FF2B5EF4-FFF2-40B4-BE49-F238E27FC236}">
                <a16:creationId xmlns:a16="http://schemas.microsoft.com/office/drawing/2014/main" id="{6F1DC7D2-240A-B0F7-7383-4EB651B1F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CF8F2F-5931-C914-AB3C-09293CC57699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14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29AA-643B-E529-1FEC-2968FFF9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6676EF2-A25D-79B2-85EA-B54DEF0BEEE8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ED20D-DA3C-F931-5263-FFE6F98DC61B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C8ECA2-DF36-F303-E33C-06953DEE764B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A966C195-3685-C70A-B0D4-513EA9261015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9D7F539F-8236-6410-C044-3EE91E053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74EDA6-8A59-F02E-12E3-5778EEBC557D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94F91210-1BF9-1906-1493-C70F51790C60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F76667F-3D9E-6D7A-ED6A-832A415A1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524AF4-3600-0EFB-39FB-63529F9F2377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400E3-175E-76E8-154F-D2D2F4928F8F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36EDCCA-5830-BBE0-D65F-7A2BF35ACF5A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7DD7666-1611-BB36-DE9F-2EE12DE81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47DD2E-F777-D644-5109-AC60999A0E49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B068BCC-BB02-0129-B7D7-88C60067A22C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211112F6-103B-1239-4CAE-DF56CF450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B77806-0016-100C-8674-DAFF9F6F22F7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58961AB-6C2B-EDB5-1630-469F8B57E9C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12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20012C45-3597-AB43-395D-4966FACA06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26084D0C-0AEE-0123-B792-2F4FDE60DE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B7EABEDB-69E0-F02B-3DA0-5289BDE817D9}"/>
              </a:ext>
            </a:extLst>
          </p:cNvPr>
          <p:cNvSpPr txBox="1"/>
          <p:nvPr/>
        </p:nvSpPr>
        <p:spPr>
          <a:xfrm>
            <a:off x="246111" y="133810"/>
            <a:ext cx="491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1: homebrew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2: open-source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DD18A8-80C5-3461-880F-34F92651BA75}"/>
              </a:ext>
            </a:extLst>
          </p:cNvPr>
          <p:cNvSpPr txBox="1"/>
          <p:nvPr/>
        </p:nvSpPr>
        <p:spPr>
          <a:xfrm>
            <a:off x="5088405" y="127891"/>
            <a:ext cx="505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WIS2box (</a:t>
            </a:r>
            <a:r>
              <a:rPr lang="en-GB" dirty="0">
                <a:hlinkClick r:id="rId7"/>
              </a:rPr>
              <a:t>GitHub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documentation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Developed with coordination from WMO as a reference implementation of a WIS2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Building on many other open-source projects, including </a:t>
            </a:r>
            <a:r>
              <a:rPr lang="en-GB" dirty="0" err="1">
                <a:hlinkClick r:id="rId9"/>
              </a:rPr>
              <a:t>pygeoapi</a:t>
            </a:r>
            <a:r>
              <a:rPr lang="en-GB" dirty="0"/>
              <a:t>, </a:t>
            </a:r>
            <a:r>
              <a:rPr lang="en-GB" dirty="0" err="1">
                <a:hlinkClick r:id="rId10"/>
              </a:rPr>
              <a:t>paho-mqtt</a:t>
            </a:r>
            <a:r>
              <a:rPr lang="en-GB" dirty="0"/>
              <a:t> and </a:t>
            </a:r>
            <a:r>
              <a:rPr lang="en-GB" dirty="0" err="1">
                <a:hlinkClick r:id="rId11"/>
              </a:rPr>
              <a:t>mosquitto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93E82-38C4-5D94-3BD4-9C07CF769F87}"/>
              </a:ext>
            </a:extLst>
          </p:cNvPr>
          <p:cNvSpPr/>
          <p:nvPr/>
        </p:nvSpPr>
        <p:spPr>
          <a:xfrm>
            <a:off x="606523" y="3750596"/>
            <a:ext cx="3769592" cy="129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chemeClr val="tx1"/>
                </a:solidFill>
                <a:latin typeface="Calibri" panose="020F0502020204030204"/>
              </a:rPr>
              <a:t>WIS2box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E05ACC-A326-F701-BEBB-F134BA0E13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000" y="4302704"/>
            <a:ext cx="1316573" cy="26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83B96A-EFCB-ADC4-5E49-74A62F9E671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868" y="4606983"/>
            <a:ext cx="1008072" cy="3175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356D5A-6415-B1AD-8C82-34A8B733925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098" y="3765179"/>
            <a:ext cx="355684" cy="3445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BFB11F-CCB1-5D12-E3D4-ED93C1BC32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642" y="4155188"/>
            <a:ext cx="1385963" cy="377111"/>
          </a:xfrm>
          <a:prstGeom prst="rect">
            <a:avLst/>
          </a:prstGeom>
        </p:spPr>
      </p:pic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1E5A0633-102D-271A-D8E6-52D1074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AD42-8CEE-D481-2C3B-FA2033AFA40E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82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6647-70AA-14C0-F300-F6E676C3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D5DFC05-49C7-5892-02E4-3E939C36C122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2FB67-1E81-98A7-FC44-8B23C55B2A7F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86A593-75D4-E17F-92E1-35E8BAA1B333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4275639A-C083-D427-7E25-A65930BB4593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49EECD73-C1F3-41E1-8300-4367C99D7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166B3-7BD1-FE6F-0D9A-297A3581C2D7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C4171D7D-E71B-63CE-2488-0AB19575A3F6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65609D16-56E0-E118-A7A6-2FB348D24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83B3FA1-9DDA-9FAA-79BF-5ECFCA52BE20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10B4FB-07C6-8A44-D850-7AA7D1ED4326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DD40424-ED34-2CD3-B795-F15AD21EE839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632B2D78-914B-4A42-8B2A-33A91C150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51F4C-8EBF-648D-1E5B-8D565F8C868D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453CCD5-2857-24A2-8F5D-834BE7C785A1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9F470B50-ED54-0ACB-4FA3-7CB12F4F6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A3336D-2EE9-E9FC-E048-C8C4252444DC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F4968B3-32DE-8465-AB11-9E9203868F58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13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32336BAA-155A-0004-2ED0-2152410C70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A1F83552-A5EE-155C-6ACF-421D5B8825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E17EB9C5-E21D-3976-BEAB-387EE8974D92}"/>
              </a:ext>
            </a:extLst>
          </p:cNvPr>
          <p:cNvSpPr txBox="1"/>
          <p:nvPr/>
        </p:nvSpPr>
        <p:spPr>
          <a:xfrm>
            <a:off x="246111" y="133810"/>
            <a:ext cx="4912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1: homebrew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2: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3: commercial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E47F7-D4EC-4354-9F78-C3B578EC00C6}"/>
              </a:ext>
            </a:extLst>
          </p:cNvPr>
          <p:cNvSpPr txBox="1"/>
          <p:nvPr/>
        </p:nvSpPr>
        <p:spPr>
          <a:xfrm>
            <a:off x="5088405" y="127891"/>
            <a:ext cx="505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example, </a:t>
            </a:r>
            <a:r>
              <a:rPr lang="en-GB" dirty="0">
                <a:hlinkClick r:id="rId7"/>
              </a:rPr>
              <a:t>IBL Moving Weather</a:t>
            </a:r>
            <a:r>
              <a:rPr lang="en-GB" dirty="0"/>
              <a:t> – turn-key solution from a commercial provider with support and services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8B7AC4-949C-2DA9-CA7B-924AFBD66AAD}"/>
              </a:ext>
            </a:extLst>
          </p:cNvPr>
          <p:cNvSpPr/>
          <p:nvPr/>
        </p:nvSpPr>
        <p:spPr>
          <a:xfrm>
            <a:off x="606523" y="3750596"/>
            <a:ext cx="3769592" cy="129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2ADB7-E840-C392-0271-36D7CD06C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294" y="3851422"/>
            <a:ext cx="2714760" cy="1085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1488E-1A7C-1C06-8CC9-73782492607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618" y="3797845"/>
            <a:ext cx="760786" cy="433886"/>
          </a:xfrm>
          <a:prstGeom prst="rect">
            <a:avLst/>
          </a:prstGeom>
        </p:spPr>
      </p:pic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DE5F443D-C60A-79E8-3D92-1E30D9B0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87615E-0B39-A279-AE7A-55623333580E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84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E732-2192-C392-A89E-A313F26F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27A129-B474-8BD7-A546-C4D69F4D8B49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6E473-94F7-CD6E-9871-DB36EB47581D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2CE80A-D720-7E91-448A-0CB18B1C0925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CE7A8F74-3209-4D82-1E07-B7EB14F3620F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890DA979-C331-9022-C0A4-3A05307DD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68D7AF-2A39-D317-DDE4-7BE24635B04D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786F0146-64B6-37CD-4DC4-6AA9214C7949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6076980A-6E50-8079-6A0E-9ED27F820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4A8EAA-E4DA-5C12-77DF-9FD6D29AA289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76A2C-422D-DD33-6DCC-76E30CD23AA2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48D7611-CF59-5A8C-2E93-6E2FDD79E71B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18EC636E-384C-5487-E5D5-DD6A916B0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D420F6-93DB-85DE-0EA8-368CC6EC7E78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749F3BC-808F-0838-A9F3-3A3DA78D7E38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574D6367-0B07-0642-2B52-7925CC0CF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496AFC-7312-68A7-4B65-E23C4D72E7B7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9F72E900-3292-C5B6-B780-E5006A08D954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14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2E7B0B53-9CCA-636C-0FAD-CBF9ABFFA9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42ECA100-7FEA-5BE5-0EA4-3AEC4D1A7E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19C7DDCD-0728-A5B8-34CA-A9DCA4D89C0F}"/>
              </a:ext>
            </a:extLst>
          </p:cNvPr>
          <p:cNvSpPr txBox="1"/>
          <p:nvPr/>
        </p:nvSpPr>
        <p:spPr>
          <a:xfrm>
            <a:off x="246111" y="133810"/>
            <a:ext cx="4912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1: homebrew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2: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3: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4: no-code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44B6E-98C9-9E12-85F2-B865783A3BCD}"/>
              </a:ext>
            </a:extLst>
          </p:cNvPr>
          <p:cNvSpPr txBox="1"/>
          <p:nvPr/>
        </p:nvSpPr>
        <p:spPr>
          <a:xfrm>
            <a:off x="5088404" y="127891"/>
            <a:ext cx="5307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No-code implementation leveraging GitHub action workflows (“</a:t>
            </a:r>
            <a:r>
              <a:rPr lang="en-GB" dirty="0" err="1"/>
              <a:t>GitOps</a:t>
            </a:r>
            <a:r>
              <a:rPr lang="en-GB" dirty="0"/>
              <a:t>”) to trigger creation and publication of notification messages when metadata records are committed to a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</a:t>
            </a:r>
            <a:r>
              <a:rPr lang="en-GB" dirty="0" err="1">
                <a:hlinkClick r:id="rId7"/>
              </a:rPr>
              <a:t>pygeometa</a:t>
            </a:r>
            <a:r>
              <a:rPr lang="en-GB" dirty="0"/>
              <a:t> to convert simple YAML files into full-blown WIS2 discovery metadata records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Publish via cloud-based broker, e.g., </a:t>
            </a:r>
            <a:r>
              <a:rPr lang="en-GB" dirty="0" err="1"/>
              <a:t>HiveMQ</a:t>
            </a:r>
            <a:r>
              <a:rPr lang="en-GB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F54D82-C034-1179-38CE-352FC0F563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205" y="4266052"/>
            <a:ext cx="1340712" cy="31657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9A2AEC2-7402-2CB6-4A88-6B76E6C39151}"/>
              </a:ext>
            </a:extLst>
          </p:cNvPr>
          <p:cNvGrpSpPr/>
          <p:nvPr/>
        </p:nvGrpSpPr>
        <p:grpSpPr>
          <a:xfrm>
            <a:off x="606523" y="3529331"/>
            <a:ext cx="2136312" cy="1725263"/>
            <a:chOff x="606523" y="3116294"/>
            <a:chExt cx="2136312" cy="17252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553E2-CF7A-B77E-FD6D-AACDADA5077D}"/>
                </a:ext>
              </a:extLst>
            </p:cNvPr>
            <p:cNvSpPr/>
            <p:nvPr/>
          </p:nvSpPr>
          <p:spPr>
            <a:xfrm>
              <a:off x="606523" y="3116294"/>
              <a:ext cx="2136312" cy="1725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dirty="0">
                  <a:solidFill>
                    <a:schemeClr val="tx1"/>
                  </a:solidFill>
                  <a:latin typeface="Calibri" panose="020F0502020204030204"/>
                  <a:hlinkClick r:id="rId9"/>
                </a:rPr>
                <a:t>wis2node-metadata-mgmt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3705E2-5BC4-84D8-F529-32148261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785" y="3167706"/>
              <a:ext cx="355684" cy="344582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F8B39E-2EB7-D0EF-C1AB-7744E52D6BC6}"/>
                </a:ext>
              </a:extLst>
            </p:cNvPr>
            <p:cNvGrpSpPr/>
            <p:nvPr/>
          </p:nvGrpSpPr>
          <p:grpSpPr>
            <a:xfrm>
              <a:off x="664741" y="3909905"/>
              <a:ext cx="1714300" cy="548754"/>
              <a:chOff x="664741" y="4244141"/>
              <a:chExt cx="1714300" cy="54875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11C560A-1FFD-5665-87E5-F8D36E1E9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4741" y="4244141"/>
                <a:ext cx="548754" cy="54875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BDBB08-7824-CAC5-2CC8-17DC7A57FB50}"/>
                  </a:ext>
                </a:extLst>
              </p:cNvPr>
              <p:cNvSpPr txBox="1"/>
              <p:nvPr/>
            </p:nvSpPr>
            <p:spPr>
              <a:xfrm>
                <a:off x="1148319" y="4289722"/>
                <a:ext cx="1230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hlinkClick r:id="rId12"/>
                  </a:rPr>
                  <a:t>geopython</a:t>
                </a:r>
                <a:endParaRPr lang="en-GB" dirty="0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625E22-7651-7F1D-E4C7-A325B591B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876" y="4223529"/>
              <a:ext cx="1667343" cy="618028"/>
            </a:xfrm>
            <a:prstGeom prst="rect">
              <a:avLst/>
            </a:prstGeom>
          </p:spPr>
        </p:pic>
      </p:grp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AE73AF67-BFEA-6F0D-B196-4D0CDE1A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B9F7F8-3935-3F56-6469-945F770D6629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76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61A502-9F83-8DD4-5C35-2A7DA7CAFCDF}"/>
              </a:ext>
            </a:extLst>
          </p:cNvPr>
          <p:cNvGrpSpPr/>
          <p:nvPr/>
        </p:nvGrpSpPr>
        <p:grpSpPr>
          <a:xfrm>
            <a:off x="5050511" y="1611249"/>
            <a:ext cx="853119" cy="1095081"/>
            <a:chOff x="6469911" y="573024"/>
            <a:chExt cx="853119" cy="10950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B12FC95-3EFA-15A5-A8B7-CDEC7D6136B4}"/>
                </a:ext>
              </a:extLst>
            </p:cNvPr>
            <p:cNvSpPr/>
            <p:nvPr/>
          </p:nvSpPr>
          <p:spPr>
            <a:xfrm>
              <a:off x="6510528" y="573024"/>
              <a:ext cx="768096" cy="1072896"/>
            </a:xfrm>
            <a:prstGeom prst="roundRect">
              <a:avLst>
                <a:gd name="adj" fmla="val 7545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7F427A-96B0-34CD-F0C8-4BEAB2BD9CA7}"/>
                </a:ext>
              </a:extLst>
            </p:cNvPr>
            <p:cNvSpPr/>
            <p:nvPr/>
          </p:nvSpPr>
          <p:spPr>
            <a:xfrm>
              <a:off x="7005356" y="573024"/>
              <a:ext cx="273268" cy="27326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D188588-6F2A-8DF5-A81C-7D5174DA88DE}"/>
                </a:ext>
              </a:extLst>
            </p:cNvPr>
            <p:cNvSpPr/>
            <p:nvPr/>
          </p:nvSpPr>
          <p:spPr>
            <a:xfrm rot="5400000">
              <a:off x="6999566" y="578811"/>
              <a:ext cx="273269" cy="273270"/>
            </a:xfrm>
            <a:prstGeom prst="triangle">
              <a:avLst>
                <a:gd name="adj" fmla="val 100000"/>
              </a:avLst>
            </a:prstGeom>
            <a:solidFill>
              <a:sysClr val="window" lastClr="FFFFFF"/>
            </a:solidFill>
            <a:ln w="127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3FAB69-8CC0-A2B4-AE84-DB84C7FCCF84}"/>
                </a:ext>
              </a:extLst>
            </p:cNvPr>
            <p:cNvCxnSpPr/>
            <p:nvPr/>
          </p:nvCxnSpPr>
          <p:spPr>
            <a:xfrm>
              <a:off x="6510528" y="1427544"/>
              <a:ext cx="762308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4CF07-834F-7AB4-362E-FDB76AB78458}"/>
                </a:ext>
              </a:extLst>
            </p:cNvPr>
            <p:cNvSpPr txBox="1"/>
            <p:nvPr/>
          </p:nvSpPr>
          <p:spPr>
            <a:xfrm>
              <a:off x="6610996" y="140649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JSON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75F1B-D5FD-7192-4A53-D28F5FA78CE1}"/>
                </a:ext>
              </a:extLst>
            </p:cNvPr>
            <p:cNvSpPr txBox="1"/>
            <p:nvPr/>
          </p:nvSpPr>
          <p:spPr>
            <a:xfrm>
              <a:off x="6469911" y="909189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WCMP2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A62B4E-CE0B-17DA-7D1D-4DE4EC2542DF}"/>
              </a:ext>
            </a:extLst>
          </p:cNvPr>
          <p:cNvGrpSpPr/>
          <p:nvPr/>
        </p:nvGrpSpPr>
        <p:grpSpPr>
          <a:xfrm>
            <a:off x="5095374" y="3302978"/>
            <a:ext cx="768096" cy="1095081"/>
            <a:chOff x="6510528" y="573024"/>
            <a:chExt cx="768096" cy="109508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9E0827-65F6-F5F9-5B03-6B4B1D8EBFFC}"/>
                </a:ext>
              </a:extLst>
            </p:cNvPr>
            <p:cNvSpPr/>
            <p:nvPr/>
          </p:nvSpPr>
          <p:spPr>
            <a:xfrm>
              <a:off x="6510528" y="573024"/>
              <a:ext cx="768096" cy="1072896"/>
            </a:xfrm>
            <a:prstGeom prst="roundRect">
              <a:avLst>
                <a:gd name="adj" fmla="val 7545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5CAE04-2412-2DC4-1D2E-41718FA17BE4}"/>
                </a:ext>
              </a:extLst>
            </p:cNvPr>
            <p:cNvSpPr/>
            <p:nvPr/>
          </p:nvSpPr>
          <p:spPr>
            <a:xfrm>
              <a:off x="7005356" y="573024"/>
              <a:ext cx="273268" cy="27326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67A320-8D30-1E64-D8A0-25CAC624E8C3}"/>
                </a:ext>
              </a:extLst>
            </p:cNvPr>
            <p:cNvSpPr/>
            <p:nvPr/>
          </p:nvSpPr>
          <p:spPr>
            <a:xfrm rot="5400000">
              <a:off x="6999566" y="578811"/>
              <a:ext cx="273269" cy="273270"/>
            </a:xfrm>
            <a:prstGeom prst="triangle">
              <a:avLst>
                <a:gd name="adj" fmla="val 100000"/>
              </a:avLst>
            </a:prstGeom>
            <a:solidFill>
              <a:sysClr val="window" lastClr="FFFFFF"/>
            </a:solidFill>
            <a:ln w="127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0135A3-6E88-CC16-A65E-234DDE646248}"/>
                </a:ext>
              </a:extLst>
            </p:cNvPr>
            <p:cNvCxnSpPr/>
            <p:nvPr/>
          </p:nvCxnSpPr>
          <p:spPr>
            <a:xfrm>
              <a:off x="6510528" y="1427544"/>
              <a:ext cx="762308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1FBB6-3046-81F7-C84B-60A2D2052EE3}"/>
                </a:ext>
              </a:extLst>
            </p:cNvPr>
            <p:cNvSpPr txBox="1"/>
            <p:nvPr/>
          </p:nvSpPr>
          <p:spPr>
            <a:xfrm>
              <a:off x="6610996" y="140649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JSON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3A7A62-0ACE-3C1F-20CA-8033F118A22E}"/>
                </a:ext>
              </a:extLst>
            </p:cNvPr>
            <p:cNvSpPr txBox="1"/>
            <p:nvPr/>
          </p:nvSpPr>
          <p:spPr>
            <a:xfrm>
              <a:off x="6576382" y="909189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WNM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5F2F59-FC41-7A67-84D2-12A091B11DFA}"/>
              </a:ext>
            </a:extLst>
          </p:cNvPr>
          <p:cNvGrpSpPr/>
          <p:nvPr/>
        </p:nvGrpSpPr>
        <p:grpSpPr>
          <a:xfrm>
            <a:off x="775339" y="2426886"/>
            <a:ext cx="768096" cy="1095081"/>
            <a:chOff x="6510528" y="573024"/>
            <a:chExt cx="768096" cy="109508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D6A05FB-8625-C395-37BF-B085E315E267}"/>
                </a:ext>
              </a:extLst>
            </p:cNvPr>
            <p:cNvSpPr/>
            <p:nvPr/>
          </p:nvSpPr>
          <p:spPr>
            <a:xfrm>
              <a:off x="6510528" y="573024"/>
              <a:ext cx="768096" cy="1072896"/>
            </a:xfrm>
            <a:prstGeom prst="roundRect">
              <a:avLst>
                <a:gd name="adj" fmla="val 7545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28E123-8DF5-4C63-FFB8-EF77F8E86206}"/>
                </a:ext>
              </a:extLst>
            </p:cNvPr>
            <p:cNvSpPr/>
            <p:nvPr/>
          </p:nvSpPr>
          <p:spPr>
            <a:xfrm>
              <a:off x="7005356" y="573024"/>
              <a:ext cx="273268" cy="27326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2133E6A-BB34-C247-4B8C-A2908BA13515}"/>
                </a:ext>
              </a:extLst>
            </p:cNvPr>
            <p:cNvSpPr/>
            <p:nvPr/>
          </p:nvSpPr>
          <p:spPr>
            <a:xfrm rot="5400000">
              <a:off x="6999566" y="578811"/>
              <a:ext cx="273269" cy="273270"/>
            </a:xfrm>
            <a:prstGeom prst="triangle">
              <a:avLst>
                <a:gd name="adj" fmla="val 100000"/>
              </a:avLst>
            </a:prstGeom>
            <a:solidFill>
              <a:sysClr val="window" lastClr="FFFFFF"/>
            </a:solidFill>
            <a:ln w="127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6C70D-D62D-32F9-EE14-71B65BFA31DF}"/>
                </a:ext>
              </a:extLst>
            </p:cNvPr>
            <p:cNvCxnSpPr/>
            <p:nvPr/>
          </p:nvCxnSpPr>
          <p:spPr>
            <a:xfrm>
              <a:off x="6510528" y="1427544"/>
              <a:ext cx="762308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43A635-19DF-F7AC-09AC-9761ADA5C93A}"/>
                </a:ext>
              </a:extLst>
            </p:cNvPr>
            <p:cNvSpPr txBox="1"/>
            <p:nvPr/>
          </p:nvSpPr>
          <p:spPr>
            <a:xfrm>
              <a:off x="6654837" y="1406495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YML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99C96-643C-F1ED-DAF0-38D081F5D04B}"/>
                </a:ext>
              </a:extLst>
            </p:cNvPr>
            <p:cNvSpPr txBox="1"/>
            <p:nvPr/>
          </p:nvSpPr>
          <p:spPr>
            <a:xfrm>
              <a:off x="6601434" y="909189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MCF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444239-EC50-51C8-C3C3-0D48300F8585}"/>
              </a:ext>
            </a:extLst>
          </p:cNvPr>
          <p:cNvSpPr/>
          <p:nvPr/>
        </p:nvSpPr>
        <p:spPr>
          <a:xfrm>
            <a:off x="262467" y="1185069"/>
            <a:ext cx="4237402" cy="3481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8EC60A-064B-20AA-0815-37F3BFAB0C48}"/>
              </a:ext>
            </a:extLst>
          </p:cNvPr>
          <p:cNvGrpSpPr/>
          <p:nvPr/>
        </p:nvGrpSpPr>
        <p:grpSpPr>
          <a:xfrm>
            <a:off x="348700" y="1261529"/>
            <a:ext cx="603722" cy="545281"/>
            <a:chOff x="2096462" y="1056032"/>
            <a:chExt cx="603722" cy="545281"/>
          </a:xfrm>
        </p:grpSpPr>
        <p:pic>
          <p:nvPicPr>
            <p:cNvPr id="35" name="Picture 34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6A24EB97-E290-EDD3-0E26-AFE94618D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6462" y="1353787"/>
              <a:ext cx="603722" cy="247526"/>
            </a:xfrm>
            <a:prstGeom prst="rect">
              <a:avLst/>
            </a:prstGeom>
          </p:spPr>
        </p:pic>
        <p:pic>
          <p:nvPicPr>
            <p:cNvPr id="37" name="Picture 36" descr="A black cat in a circle&#10;&#10;Description automatically generated">
              <a:extLst>
                <a:ext uri="{FF2B5EF4-FFF2-40B4-BE49-F238E27FC236}">
                  <a16:creationId xmlns:a16="http://schemas.microsoft.com/office/drawing/2014/main" id="{1DAF1A25-3B3D-75B9-E555-FEC6B154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4105" y="1056032"/>
              <a:ext cx="328437" cy="328437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E703A7-CBC5-9D74-2054-5AC1FD71C241}"/>
              </a:ext>
            </a:extLst>
          </p:cNvPr>
          <p:cNvSpPr/>
          <p:nvPr/>
        </p:nvSpPr>
        <p:spPr>
          <a:xfrm>
            <a:off x="469411" y="1990755"/>
            <a:ext cx="1379952" cy="19673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15D089-BD31-ED11-73FF-828F81D9F52A}"/>
              </a:ext>
            </a:extLst>
          </p:cNvPr>
          <p:cNvSpPr txBox="1"/>
          <p:nvPr/>
        </p:nvSpPr>
        <p:spPr>
          <a:xfrm>
            <a:off x="471124" y="1992934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&lt;code&gt; repository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71BA03-9245-7C34-5F46-36CAC2782CCC}"/>
              </a:ext>
            </a:extLst>
          </p:cNvPr>
          <p:cNvSpPr txBox="1"/>
          <p:nvPr/>
        </p:nvSpPr>
        <p:spPr>
          <a:xfrm>
            <a:off x="1909203" y="199293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02352053-AB53-4400-DBE3-E5E9CDCCB5DE}"/>
              </a:ext>
            </a:extLst>
          </p:cNvPr>
          <p:cNvSpPr/>
          <p:nvPr/>
        </p:nvSpPr>
        <p:spPr>
          <a:xfrm>
            <a:off x="2302611" y="2678073"/>
            <a:ext cx="1551709" cy="59270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067069-1B3A-60E7-1A48-15D8C9F4E9F9}"/>
              </a:ext>
            </a:extLst>
          </p:cNvPr>
          <p:cNvCxnSpPr/>
          <p:nvPr/>
        </p:nvCxnSpPr>
        <p:spPr>
          <a:xfrm>
            <a:off x="2465766" y="3099119"/>
            <a:ext cx="12757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065600E-67A3-74A9-06EF-207861205BE9}"/>
              </a:ext>
            </a:extLst>
          </p:cNvPr>
          <p:cNvSpPr txBox="1"/>
          <p:nvPr/>
        </p:nvSpPr>
        <p:spPr>
          <a:xfrm>
            <a:off x="2756101" y="3088865"/>
            <a:ext cx="6447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B2C762-D264-2EF1-9FE7-7DD359C2EF50}"/>
              </a:ext>
            </a:extLst>
          </p:cNvPr>
          <p:cNvSpPr txBox="1"/>
          <p:nvPr/>
        </p:nvSpPr>
        <p:spPr>
          <a:xfrm>
            <a:off x="2417976" y="2713139"/>
            <a:ext cx="1391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Generate &amp; publish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metadata</a:t>
            </a: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0288CC-78DD-57AF-34DD-EB4FCE4CBA03}"/>
              </a:ext>
            </a:extLst>
          </p:cNvPr>
          <p:cNvCxnSpPr>
            <a:stCxn id="26" idx="3"/>
          </p:cNvCxnSpPr>
          <p:nvPr/>
        </p:nvCxnSpPr>
        <p:spPr>
          <a:xfrm>
            <a:off x="1543435" y="2963334"/>
            <a:ext cx="759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1A1751C-6510-3E37-038C-AFCAF29665B8}"/>
              </a:ext>
            </a:extLst>
          </p:cNvPr>
          <p:cNvSpPr txBox="1"/>
          <p:nvPr/>
        </p:nvSpPr>
        <p:spPr>
          <a:xfrm>
            <a:off x="9908431" y="337073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F916DA-E5B7-B64C-AA6B-100F6CCB7867}"/>
              </a:ext>
            </a:extLst>
          </p:cNvPr>
          <p:cNvSpPr txBox="1"/>
          <p:nvPr/>
        </p:nvSpPr>
        <p:spPr>
          <a:xfrm>
            <a:off x="8077150" y="51836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44DF46-E14B-B05A-1F99-F95C0B8DD7F1}"/>
              </a:ext>
            </a:extLst>
          </p:cNvPr>
          <p:cNvSpPr txBox="1"/>
          <p:nvPr/>
        </p:nvSpPr>
        <p:spPr>
          <a:xfrm>
            <a:off x="6836416" y="34767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1795BE-9BBF-5450-617A-79D132E30BB1}"/>
              </a:ext>
            </a:extLst>
          </p:cNvPr>
          <p:cNvSpPr txBox="1"/>
          <p:nvPr/>
        </p:nvSpPr>
        <p:spPr>
          <a:xfrm>
            <a:off x="4590107" y="360984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④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F185D7-210A-01E5-9C93-6D8F9DC55AB0}"/>
              </a:ext>
            </a:extLst>
          </p:cNvPr>
          <p:cNvSpPr txBox="1"/>
          <p:nvPr/>
        </p:nvSpPr>
        <p:spPr>
          <a:xfrm>
            <a:off x="4630233" y="193589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③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53129F-58D1-C925-D4BA-2E7A09C6F8BD}"/>
              </a:ext>
            </a:extLst>
          </p:cNvPr>
          <p:cNvSpPr txBox="1"/>
          <p:nvPr/>
        </p:nvSpPr>
        <p:spPr>
          <a:xfrm>
            <a:off x="10064952" y="520507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9F9A08-F2BF-2E80-ACC4-39B22F874872}"/>
              </a:ext>
            </a:extLst>
          </p:cNvPr>
          <p:cNvSpPr txBox="1"/>
          <p:nvPr/>
        </p:nvSpPr>
        <p:spPr>
          <a:xfrm>
            <a:off x="1869454" y="260509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B50818-3C90-91FD-FEF6-7D2546C2B1AD}"/>
              </a:ext>
            </a:extLst>
          </p:cNvPr>
          <p:cNvSpPr/>
          <p:nvPr/>
        </p:nvSpPr>
        <p:spPr>
          <a:xfrm>
            <a:off x="4565648" y="2963334"/>
            <a:ext cx="1867930" cy="170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A716D0-8ECF-637E-60A6-223F400344F1}"/>
              </a:ext>
            </a:extLst>
          </p:cNvPr>
          <p:cNvSpPr/>
          <p:nvPr/>
        </p:nvSpPr>
        <p:spPr>
          <a:xfrm>
            <a:off x="4434656" y="1184754"/>
            <a:ext cx="1995059" cy="170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3AB382-71B4-2820-20F8-B713AB965635}"/>
              </a:ext>
            </a:extLst>
          </p:cNvPr>
          <p:cNvSpPr/>
          <p:nvPr/>
        </p:nvSpPr>
        <p:spPr>
          <a:xfrm>
            <a:off x="4334168" y="1192671"/>
            <a:ext cx="190259" cy="170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B592DA-1053-0E9D-5921-43221223F7B4}"/>
              </a:ext>
            </a:extLst>
          </p:cNvPr>
          <p:cNvCxnSpPr>
            <a:cxnSpLocks/>
          </p:cNvCxnSpPr>
          <p:nvPr/>
        </p:nvCxnSpPr>
        <p:spPr>
          <a:xfrm flipH="1" flipV="1">
            <a:off x="4499869" y="2887938"/>
            <a:ext cx="1929846" cy="96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2AA496-DB5C-0376-38C7-52C1CA6F26ED}"/>
              </a:ext>
            </a:extLst>
          </p:cNvPr>
          <p:cNvSpPr/>
          <p:nvPr/>
        </p:nvSpPr>
        <p:spPr>
          <a:xfrm>
            <a:off x="1907489" y="1990755"/>
            <a:ext cx="2435867" cy="196734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2BD3EED-D3CC-F4AC-ECAD-B5D9B1CC6E3A}"/>
              </a:ext>
            </a:extLst>
          </p:cNvPr>
          <p:cNvSpPr/>
          <p:nvPr/>
        </p:nvSpPr>
        <p:spPr>
          <a:xfrm>
            <a:off x="4677845" y="1342288"/>
            <a:ext cx="1603154" cy="14207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2ECA4C-B31D-6F6B-2174-97C34A2CF6A3}"/>
              </a:ext>
            </a:extLst>
          </p:cNvPr>
          <p:cNvSpPr txBox="1"/>
          <p:nvPr/>
        </p:nvSpPr>
        <p:spPr>
          <a:xfrm>
            <a:off x="4689438" y="13470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GitHub-pages</a:t>
            </a:r>
          </a:p>
        </p:txBody>
      </p:sp>
      <p:pic>
        <p:nvPicPr>
          <p:cNvPr id="1026" name="Picture 2" descr="HiveMQ receives over nine million euros | Startbase">
            <a:extLst>
              <a:ext uri="{FF2B5EF4-FFF2-40B4-BE49-F238E27FC236}">
                <a16:creationId xmlns:a16="http://schemas.microsoft.com/office/drawing/2014/main" id="{37066629-2311-F7BC-6546-4E2AC28E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0819" y="3012824"/>
            <a:ext cx="1070429" cy="2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BE9DFB7-9738-C080-C565-0199DDD130DD}"/>
              </a:ext>
            </a:extLst>
          </p:cNvPr>
          <p:cNvSpPr txBox="1"/>
          <p:nvPr/>
        </p:nvSpPr>
        <p:spPr>
          <a:xfrm>
            <a:off x="4568051" y="4427183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cloud-based MQTT broker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8F51E9-0C7F-79E9-669E-A4FA0EF2531F}"/>
              </a:ext>
            </a:extLst>
          </p:cNvPr>
          <p:cNvCxnSpPr/>
          <p:nvPr/>
        </p:nvCxnSpPr>
        <p:spPr>
          <a:xfrm flipV="1">
            <a:off x="3776133" y="2302934"/>
            <a:ext cx="1274378" cy="460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B26F53-1863-B32E-BA39-669289FFA9B7}"/>
              </a:ext>
            </a:extLst>
          </p:cNvPr>
          <p:cNvCxnSpPr>
            <a:cxnSpLocks/>
          </p:cNvCxnSpPr>
          <p:nvPr/>
        </p:nvCxnSpPr>
        <p:spPr>
          <a:xfrm>
            <a:off x="3776978" y="3179026"/>
            <a:ext cx="1274378" cy="460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C31BC02-84DB-A5B2-0CE6-F57E5974BB41}"/>
              </a:ext>
            </a:extLst>
          </p:cNvPr>
          <p:cNvSpPr/>
          <p:nvPr/>
        </p:nvSpPr>
        <p:spPr>
          <a:xfrm>
            <a:off x="7766048" y="2970220"/>
            <a:ext cx="1867930" cy="170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E2E074-8E4A-8E31-56FE-85958A9AA352}"/>
              </a:ext>
            </a:extLst>
          </p:cNvPr>
          <p:cNvSpPr/>
          <p:nvPr/>
        </p:nvSpPr>
        <p:spPr>
          <a:xfrm>
            <a:off x="9774023" y="1191812"/>
            <a:ext cx="2104159" cy="3481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meteo-france-logo-grey - Quadran">
            <a:extLst>
              <a:ext uri="{FF2B5EF4-FFF2-40B4-BE49-F238E27FC236}">
                <a16:creationId xmlns:a16="http://schemas.microsoft.com/office/drawing/2014/main" id="{5E204BB7-2829-087D-1D77-6735E4A3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313" y="3044074"/>
            <a:ext cx="616917" cy="6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 Vier Ruiters Van De Klimaat Apocalypse - De Nieuwsbar">
            <a:extLst>
              <a:ext uri="{FF2B5EF4-FFF2-40B4-BE49-F238E27FC236}">
                <a16:creationId xmlns:a16="http://schemas.microsoft.com/office/drawing/2014/main" id="{A5E3A7D6-E373-0AFB-7947-C3054637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7296" y="3035831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De Vier Ruiters Van De Klimaat Apocalypse - De Nieuwsbar">
            <a:extLst>
              <a:ext uri="{FF2B5EF4-FFF2-40B4-BE49-F238E27FC236}">
                <a16:creationId xmlns:a16="http://schemas.microsoft.com/office/drawing/2014/main" id="{72935D0F-B0D6-9588-40C3-A75291F5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96426" y="1248830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DE8C2AA-2E4B-1A93-A4BE-5B5A6238715C}"/>
              </a:ext>
            </a:extLst>
          </p:cNvPr>
          <p:cNvSpPr txBox="1"/>
          <p:nvPr/>
        </p:nvSpPr>
        <p:spPr>
          <a:xfrm>
            <a:off x="8318337" y="368531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Global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Broker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72CFF7-FA01-3278-875E-E3C92E3A1681}"/>
              </a:ext>
            </a:extLst>
          </p:cNvPr>
          <p:cNvSpPr txBox="1"/>
          <p:nvPr/>
        </p:nvSpPr>
        <p:spPr>
          <a:xfrm>
            <a:off x="10285085" y="2669398"/>
            <a:ext cx="1040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Global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Discovery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Catalogue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BF80D69-FADD-A2CD-4453-6B2CF0EDAE1E}"/>
              </a:ext>
            </a:extLst>
          </p:cNvPr>
          <p:cNvCxnSpPr/>
          <p:nvPr/>
        </p:nvCxnSpPr>
        <p:spPr>
          <a:xfrm flipH="1">
            <a:off x="6015567" y="4097867"/>
            <a:ext cx="22225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94F0F9-13B4-1B8C-6D94-D8F772B7EC6D}"/>
              </a:ext>
            </a:extLst>
          </p:cNvPr>
          <p:cNvSpPr txBox="1"/>
          <p:nvPr/>
        </p:nvSpPr>
        <p:spPr>
          <a:xfrm>
            <a:off x="6742641" y="3974756"/>
            <a:ext cx="67839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9E8287D-31FA-E411-5E4E-D213085B80FB}"/>
              </a:ext>
            </a:extLst>
          </p:cNvPr>
          <p:cNvCxnSpPr>
            <a:cxnSpLocks/>
          </p:cNvCxnSpPr>
          <p:nvPr/>
        </p:nvCxnSpPr>
        <p:spPr>
          <a:xfrm>
            <a:off x="6024033" y="3840474"/>
            <a:ext cx="222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363BE71-0940-106F-5505-BCF736B60C8D}"/>
              </a:ext>
            </a:extLst>
          </p:cNvPr>
          <p:cNvSpPr/>
          <p:nvPr/>
        </p:nvSpPr>
        <p:spPr>
          <a:xfrm>
            <a:off x="8077200" y="4673602"/>
            <a:ext cx="431800" cy="479548"/>
          </a:xfrm>
          <a:custGeom>
            <a:avLst/>
            <a:gdLst>
              <a:gd name="connsiteX0" fmla="*/ 0 w 431800"/>
              <a:gd name="connsiteY0" fmla="*/ 0 h 791633"/>
              <a:gd name="connsiteX1" fmla="*/ 237067 w 431800"/>
              <a:gd name="connsiteY1" fmla="*/ 791633 h 791633"/>
              <a:gd name="connsiteX2" fmla="*/ 431800 w 431800"/>
              <a:gd name="connsiteY2" fmla="*/ 4233 h 79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" h="791633">
                <a:moveTo>
                  <a:pt x="0" y="0"/>
                </a:moveTo>
                <a:cubicBezTo>
                  <a:pt x="82550" y="395464"/>
                  <a:pt x="165100" y="790928"/>
                  <a:pt x="237067" y="791633"/>
                </a:cubicBezTo>
                <a:cubicBezTo>
                  <a:pt x="309034" y="792339"/>
                  <a:pt x="370417" y="398286"/>
                  <a:pt x="431800" y="423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AF2DAE4-F48D-A4BD-8726-6EACA61DD116}"/>
              </a:ext>
            </a:extLst>
          </p:cNvPr>
          <p:cNvSpPr/>
          <p:nvPr/>
        </p:nvSpPr>
        <p:spPr>
          <a:xfrm>
            <a:off x="10069185" y="4683123"/>
            <a:ext cx="431800" cy="479548"/>
          </a:xfrm>
          <a:custGeom>
            <a:avLst/>
            <a:gdLst>
              <a:gd name="connsiteX0" fmla="*/ 0 w 431800"/>
              <a:gd name="connsiteY0" fmla="*/ 0 h 791633"/>
              <a:gd name="connsiteX1" fmla="*/ 237067 w 431800"/>
              <a:gd name="connsiteY1" fmla="*/ 791633 h 791633"/>
              <a:gd name="connsiteX2" fmla="*/ 431800 w 431800"/>
              <a:gd name="connsiteY2" fmla="*/ 4233 h 79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" h="791633">
                <a:moveTo>
                  <a:pt x="0" y="0"/>
                </a:moveTo>
                <a:cubicBezTo>
                  <a:pt x="82550" y="395464"/>
                  <a:pt x="165100" y="790928"/>
                  <a:pt x="237067" y="791633"/>
                </a:cubicBezTo>
                <a:cubicBezTo>
                  <a:pt x="309034" y="792339"/>
                  <a:pt x="370417" y="398286"/>
                  <a:pt x="431800" y="423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C4C1F7-78A5-AF5B-3DFA-8390300DC154}"/>
              </a:ext>
            </a:extLst>
          </p:cNvPr>
          <p:cNvSpPr txBox="1"/>
          <p:nvPr/>
        </p:nvSpPr>
        <p:spPr>
          <a:xfrm>
            <a:off x="6408345" y="18825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⑧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3EF1F6F-BBDA-E103-0E9B-60D1BB3D94ED}"/>
              </a:ext>
            </a:extLst>
          </p:cNvPr>
          <p:cNvCxnSpPr>
            <a:cxnSpLocks/>
          </p:cNvCxnSpPr>
          <p:nvPr/>
        </p:nvCxnSpPr>
        <p:spPr>
          <a:xfrm flipV="1">
            <a:off x="9128203" y="3227857"/>
            <a:ext cx="1116464" cy="719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3BB0EF-C791-D51C-617E-623EA52E4A10}"/>
              </a:ext>
            </a:extLst>
          </p:cNvPr>
          <p:cNvCxnSpPr>
            <a:cxnSpLocks/>
          </p:cNvCxnSpPr>
          <p:nvPr/>
        </p:nvCxnSpPr>
        <p:spPr>
          <a:xfrm flipH="1" flipV="1">
            <a:off x="5951395" y="2147697"/>
            <a:ext cx="4234005" cy="748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21C589F-5AE5-78E0-6DE6-37F1C6FD3C9B}"/>
              </a:ext>
            </a:extLst>
          </p:cNvPr>
          <p:cNvSpPr txBox="1"/>
          <p:nvPr/>
        </p:nvSpPr>
        <p:spPr>
          <a:xfrm>
            <a:off x="469411" y="4804203"/>
            <a:ext cx="76915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(on push): updated Metadata Control File (MCF)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WIS2 discovery metadata record (WCMP2) and WIS2 Notification Message (WNM)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 WCMP2 record to GitHub pages (Web server)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 WNM to cloud-based MQTT broker on topic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origin/a/wis2/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eu-eumetnet-femdi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/metadata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«pre-requisite: Global Broker subscribes to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broker» WNM pushed to Global Broker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Broker validates WNM; Global Broker re-publishes WNM; «discard if invalid»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«pre-requisite: Global Discovery Catalogue subscribes to Global Broker» WNM pushed to Global Discovery Catalogue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Discovery Catalogue fetches WCMP2 record from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Web server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Discovery Catalogue validates WCMP2; inserts to metadata repository; «discard if invalid»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86CAE45-A23B-7234-448E-F32A86550F56}"/>
              </a:ext>
            </a:extLst>
          </p:cNvPr>
          <p:cNvSpPr txBox="1"/>
          <p:nvPr/>
        </p:nvSpPr>
        <p:spPr>
          <a:xfrm>
            <a:off x="2800668" y="35900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②</a:t>
            </a: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5B88AAA4-EC45-0AA3-8EDF-DBF3D51C36A1}"/>
              </a:ext>
            </a:extLst>
          </p:cNvPr>
          <p:cNvSpPr/>
          <p:nvPr/>
        </p:nvSpPr>
        <p:spPr>
          <a:xfrm>
            <a:off x="2801378" y="3281035"/>
            <a:ext cx="431800" cy="303435"/>
          </a:xfrm>
          <a:custGeom>
            <a:avLst/>
            <a:gdLst>
              <a:gd name="connsiteX0" fmla="*/ 0 w 431800"/>
              <a:gd name="connsiteY0" fmla="*/ 0 h 791633"/>
              <a:gd name="connsiteX1" fmla="*/ 237067 w 431800"/>
              <a:gd name="connsiteY1" fmla="*/ 791633 h 791633"/>
              <a:gd name="connsiteX2" fmla="*/ 431800 w 431800"/>
              <a:gd name="connsiteY2" fmla="*/ 4233 h 79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" h="791633">
                <a:moveTo>
                  <a:pt x="0" y="0"/>
                </a:moveTo>
                <a:cubicBezTo>
                  <a:pt x="82550" y="395464"/>
                  <a:pt x="165100" y="790928"/>
                  <a:pt x="237067" y="791633"/>
                </a:cubicBezTo>
                <a:cubicBezTo>
                  <a:pt x="309034" y="792339"/>
                  <a:pt x="370417" y="398286"/>
                  <a:pt x="431800" y="423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3C94DF9-FEC1-07E8-EEE7-EC6C719345DC}"/>
              </a:ext>
            </a:extLst>
          </p:cNvPr>
          <p:cNvSpPr txBox="1"/>
          <p:nvPr/>
        </p:nvSpPr>
        <p:spPr>
          <a:xfrm>
            <a:off x="220956" y="97358"/>
            <a:ext cx="9330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“no-code” metadata management and publication tool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https://github.com/wmo-cop/wis2node-metadata-mgmt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9CFE93-DB6C-1F24-3EEB-4BE0FAA2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CC13ADF-2E82-439F-8371-D288CD6B055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5767B-3267-D01A-FE37-FEF49DF1D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8430" y="1274753"/>
            <a:ext cx="560142" cy="6904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070BD6-DDF4-B921-2CF8-F2D7F6BA93A7}"/>
              </a:ext>
            </a:extLst>
          </p:cNvPr>
          <p:cNvGrpSpPr/>
          <p:nvPr/>
        </p:nvGrpSpPr>
        <p:grpSpPr>
          <a:xfrm>
            <a:off x="10484526" y="1248830"/>
            <a:ext cx="709058" cy="716394"/>
            <a:chOff x="9846735" y="1252959"/>
            <a:chExt cx="709058" cy="716394"/>
          </a:xfrm>
        </p:grpSpPr>
        <p:pic>
          <p:nvPicPr>
            <p:cNvPr id="1030" name="Picture 6" descr="Environment Canada on the Forbes Canada's Best Employers List">
              <a:extLst>
                <a:ext uri="{FF2B5EF4-FFF2-40B4-BE49-F238E27FC236}">
                  <a16:creationId xmlns:a16="http://schemas.microsoft.com/office/drawing/2014/main" id="{326E08BA-B788-199D-9F54-FBFE957D0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46735" y="1252959"/>
              <a:ext cx="709058" cy="398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Environment Canada on the Forbes Canada's Best Employers List">
              <a:extLst>
                <a:ext uri="{FF2B5EF4-FFF2-40B4-BE49-F238E27FC236}">
                  <a16:creationId xmlns:a16="http://schemas.microsoft.com/office/drawing/2014/main" id="{5425A231-A824-14B1-41A1-013E3ECB1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hq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7034" t="35758" b="37776"/>
            <a:stretch/>
          </p:blipFill>
          <p:spPr bwMode="auto">
            <a:xfrm>
              <a:off x="9854051" y="1618703"/>
              <a:ext cx="701741" cy="35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A947FB4E-7C67-7F1F-FF52-BBB32FAC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22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1CE47-CB4F-9A16-4C69-C27C22EE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FF4DF72-2A52-4F22-23BE-56BCB3AE5439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C525B-D1C7-C76D-63B9-1CFD1C2D4369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B17FA-354C-BEDC-01D2-1F38EAF8CC3E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974A0960-4BEA-8DF5-9F57-99CDDC1F4047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873CCEF7-8A21-A89F-039F-7CF4F0A7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542798-9FFD-9C82-C969-9769AE97A321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FBEF91A7-E05F-3AA8-369B-7778883882A4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DEDDE1B1-79AF-9F14-425D-724FE89C6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B1A562-AFB6-9B14-B2BA-79394E872AA9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21F50A-908A-FF3C-1E18-BDA3EA1DE135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B539EA8-2B0D-39F7-B273-6E0069B49A72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6EBA0CF1-A399-94A7-404F-063D291BB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CBC68-BE75-7B76-92EC-FA38CEBEF10F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FF383F1-51D5-12D1-DE2E-7173E69C2ED1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2D3247A5-E13F-C6A9-F52E-32881B202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206E74-8B2C-0918-9AC7-DED1E3B30C83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4685DAD1-04CF-42C4-4108-A12EFD816134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16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018D67C1-DBE0-6817-F3A0-4D0E00D07A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81218D1F-7DF3-8000-F791-D1DD0FF519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8198047A-467E-856A-39DD-5561A378BB11}"/>
              </a:ext>
            </a:extLst>
          </p:cNvPr>
          <p:cNvSpPr txBox="1"/>
          <p:nvPr/>
        </p:nvSpPr>
        <p:spPr>
          <a:xfrm>
            <a:off x="246111" y="133810"/>
            <a:ext cx="4842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1: homebrew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2: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3: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4: no-code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option 5: interactive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174DA4-8FDB-AB69-1BC1-55912C064EAE}"/>
              </a:ext>
            </a:extLst>
          </p:cNvPr>
          <p:cNvSpPr txBox="1"/>
          <p:nvPr/>
        </p:nvSpPr>
        <p:spPr>
          <a:xfrm>
            <a:off x="5088404" y="127891"/>
            <a:ext cx="530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 it in the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 or use a </a:t>
            </a:r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Leverage open-source utilities like </a:t>
            </a:r>
            <a:r>
              <a:rPr lang="en-GB" dirty="0" err="1">
                <a:hlinkClick r:id="rId7"/>
              </a:rPr>
              <a:t>pywis-pubsub</a:t>
            </a:r>
            <a:r>
              <a:rPr lang="en-GB" dirty="0"/>
              <a:t> to do the heavy lifting; a utility carved out from WIS2box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Publish via cloud-based broker, e.g., </a:t>
            </a:r>
            <a:r>
              <a:rPr lang="en-GB" dirty="0" err="1"/>
              <a:t>HiveMQ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what we’ll do in the tutorial …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563DC6-0ADB-C9FB-D492-0025EE49607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205" y="4266052"/>
            <a:ext cx="1340712" cy="316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0940D1-EB00-A8ED-575A-8B3102E02805}"/>
              </a:ext>
            </a:extLst>
          </p:cNvPr>
          <p:cNvSpPr/>
          <p:nvPr/>
        </p:nvSpPr>
        <p:spPr>
          <a:xfrm>
            <a:off x="606523" y="3529331"/>
            <a:ext cx="2136312" cy="1725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>
                <a:solidFill>
                  <a:schemeClr val="tx1"/>
                </a:solidFill>
                <a:latin typeface="Calibri" panose="020F0502020204030204"/>
                <a:hlinkClick r:id="rId7"/>
              </a:rPr>
              <a:t>pywis-pubsub</a:t>
            </a:r>
            <a:endParaRPr lang="en-GB" sz="2000" dirty="0">
              <a:solidFill>
                <a:schemeClr val="tx1"/>
              </a:solidFill>
              <a:latin typeface="Calibri" panose="020F050202020403020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2767D-7176-AE3F-D863-4F5615B8F39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909" y="4578882"/>
            <a:ext cx="355684" cy="3445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F503B6-0268-579F-942A-DC1CDDFCA1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845" y="3635991"/>
            <a:ext cx="695511" cy="806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3208F-EDA0-A4F1-83A8-0538F07FF3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80" y="3698557"/>
            <a:ext cx="831787" cy="601632"/>
          </a:xfrm>
          <a:prstGeom prst="rect">
            <a:avLst/>
          </a:prstGeom>
        </p:spPr>
      </p:pic>
      <p:pic>
        <p:nvPicPr>
          <p:cNvPr id="17" name="Picture 2" descr="World Meteorological Organization - Wikipedia">
            <a:extLst>
              <a:ext uri="{FF2B5EF4-FFF2-40B4-BE49-F238E27FC236}">
                <a16:creationId xmlns:a16="http://schemas.microsoft.com/office/drawing/2014/main" id="{D95362D0-CC78-DADE-EE34-F558AC0D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9669B1-AE33-0FCF-BC54-A7DD5619651E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73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AC4B-7500-8B6D-08A1-763A267E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B29A-A981-9A90-54E4-FEC8EA12B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323A-F925-6610-E993-2DC9FD392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46" y="3602038"/>
            <a:ext cx="11934091" cy="1655762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Instructions:         </a:t>
            </a:r>
            <a:r>
              <a:rPr lang="en-GB" sz="2800" dirty="0">
                <a:hlinkClick r:id="rId3"/>
              </a:rPr>
              <a:t>https://github.com/6a6d74/hello-Oslo/blob/main/README.md</a:t>
            </a:r>
            <a:endParaRPr lang="en-GB" sz="2800" dirty="0"/>
          </a:p>
          <a:p>
            <a:pPr algn="l"/>
            <a:r>
              <a:rPr lang="en-GB" sz="2800" dirty="0"/>
              <a:t>Centre-id: </a:t>
            </a:r>
            <a:r>
              <a:rPr lang="en-GB" sz="2800" dirty="0" err="1">
                <a:latin typeface="Consolas" panose="020B0609020204030204" pitchFamily="49" charset="0"/>
              </a:rPr>
              <a:t>eu-eumetnet-femdi</a:t>
            </a:r>
            <a:endParaRPr lang="en-GB" sz="2800" dirty="0">
              <a:latin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698F7D-DECC-29F9-C3CE-FF042826F30F}"/>
              </a:ext>
            </a:extLst>
          </p:cNvPr>
          <p:cNvGrpSpPr/>
          <p:nvPr/>
        </p:nvGrpSpPr>
        <p:grpSpPr>
          <a:xfrm>
            <a:off x="2272550" y="3635103"/>
            <a:ext cx="489030" cy="441690"/>
            <a:chOff x="2096462" y="1056032"/>
            <a:chExt cx="603722" cy="545281"/>
          </a:xfrm>
        </p:grpSpPr>
        <p:pic>
          <p:nvPicPr>
            <p:cNvPr id="5" name="Picture 4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6E593EAD-C7D6-2332-DBA1-92E731E3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6462" y="1353787"/>
              <a:ext cx="603722" cy="247526"/>
            </a:xfrm>
            <a:prstGeom prst="rect">
              <a:avLst/>
            </a:prstGeom>
          </p:spPr>
        </p:pic>
        <p:pic>
          <p:nvPicPr>
            <p:cNvPr id="6" name="Picture 5" descr="A black cat in a circle&#10;&#10;Description automatically generated">
              <a:extLst>
                <a:ext uri="{FF2B5EF4-FFF2-40B4-BE49-F238E27FC236}">
                  <a16:creationId xmlns:a16="http://schemas.microsoft.com/office/drawing/2014/main" id="{AEB71166-2E1D-2190-D6D8-5B0613F1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4105" y="1056032"/>
              <a:ext cx="328437" cy="32843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37CF32-CDCE-B820-C568-7EBD095BB1C2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17</a:t>
            </a:fld>
            <a:endParaRPr lang="en-GB" sz="900" dirty="0"/>
          </a:p>
        </p:txBody>
      </p:sp>
      <p:pic>
        <p:nvPicPr>
          <p:cNvPr id="9" name="Picture 2" descr="World Meteorological Organization - Wikipedia">
            <a:extLst>
              <a:ext uri="{FF2B5EF4-FFF2-40B4-BE49-F238E27FC236}">
                <a16:creationId xmlns:a16="http://schemas.microsoft.com/office/drawing/2014/main" id="{4515F6F5-BDD0-83FA-24F4-D23DDF96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1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9EE4-B8DD-66D1-DDEC-D7055703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2177D117-7EF8-E8AC-4E8A-0D0EC85361B7}"/>
              </a:ext>
            </a:extLst>
          </p:cNvPr>
          <p:cNvGrpSpPr/>
          <p:nvPr/>
        </p:nvGrpSpPr>
        <p:grpSpPr>
          <a:xfrm>
            <a:off x="5891562" y="3041820"/>
            <a:ext cx="2864412" cy="271514"/>
            <a:chOff x="5891562" y="3041820"/>
            <a:chExt cx="2864412" cy="271514"/>
          </a:xfrm>
        </p:grpSpPr>
        <p:pic>
          <p:nvPicPr>
            <p:cNvPr id="42" name="Picture 41" descr="A group of flags of different countries/regions&#10;&#10;Description automatically generated">
              <a:extLst>
                <a:ext uri="{FF2B5EF4-FFF2-40B4-BE49-F238E27FC236}">
                  <a16:creationId xmlns:a16="http://schemas.microsoft.com/office/drawing/2014/main" id="{53850A0B-E401-FED6-B7DD-AEB9DEA2B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562" y="3041820"/>
              <a:ext cx="414059" cy="271514"/>
            </a:xfrm>
            <a:prstGeom prst="rect">
              <a:avLst/>
            </a:prstGeom>
          </p:spPr>
        </p:pic>
        <p:pic>
          <p:nvPicPr>
            <p:cNvPr id="43" name="Picture 42" descr="A group of flags of different countries/regions&#10;&#10;Description automatically generated">
              <a:extLst>
                <a:ext uri="{FF2B5EF4-FFF2-40B4-BE49-F238E27FC236}">
                  <a16:creationId xmlns:a16="http://schemas.microsoft.com/office/drawing/2014/main" id="{6DB0A536-6151-2F80-412C-DB8F2D660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1915" y="3043517"/>
              <a:ext cx="414059" cy="26812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1D0B39-F330-BF7B-3A07-E7A96311AC89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807E9-FB5E-61B1-A610-6F12A8B30E60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3CAA7-A413-8844-4751-F4DA992C060B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29C40D63-15FC-1B49-909B-A6A3C6FCB0A5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4B5A3877-640D-2BA5-1DF0-0CD8E71D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412AE5-15FD-04BF-4D6B-820E18F22BEA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71945D87-2E8E-A046-2D09-578624AA618D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C14D7294-9ADF-E825-1BA0-D957557D2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1E54D5-D771-CDB6-CD34-5457CD128BF6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A7AC66-388D-569C-975F-E3FEF46CD104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53C65A0-A3FC-37F0-0849-FE64AB7CF7A8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A582AC6E-5091-2967-67E7-BC7955062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F21AC-6158-E703-A4A5-56DAD307639E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6792505-2A5C-6CCD-F135-E6F62F3C8E1F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FD75088B-4BF9-4F62-FEBF-9F654032A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3C334E-100A-9198-F43B-87B3FE4519D7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F12F4-2A60-51A2-C183-8859B36E2A7C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D9C108-CDFE-1F94-6818-59022175DB3C}"/>
              </a:ext>
            </a:extLst>
          </p:cNvPr>
          <p:cNvSpPr txBox="1"/>
          <p:nvPr/>
        </p:nvSpPr>
        <p:spPr>
          <a:xfrm>
            <a:off x="2917208" y="5365224"/>
            <a:ext cx="15776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raw.githubusercontent.com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2F4AFD4-F42D-4FF2-94D6-27577DE046D8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12D1A56-31AC-E69E-35C7-C99BF0B2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AF7CC59-0140-5C35-C3BE-6C5FCA3CDC29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4C57776-15A6-6922-2E05-360442CE3902}"/>
              </a:ext>
            </a:extLst>
          </p:cNvPr>
          <p:cNvGrpSpPr/>
          <p:nvPr/>
        </p:nvGrpSpPr>
        <p:grpSpPr>
          <a:xfrm>
            <a:off x="6327120" y="2706015"/>
            <a:ext cx="2031325" cy="1086428"/>
            <a:chOff x="6327120" y="2706015"/>
            <a:chExt cx="2031325" cy="1086428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46383CF-ECC3-F130-94E0-C32CD9E8A2A9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798845" y="2708688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D48C7B-7903-D814-6093-6E4C8B9E0DDC}"/>
                </a:ext>
              </a:extLst>
            </p:cNvPr>
            <p:cNvSpPr txBox="1"/>
            <p:nvPr/>
          </p:nvSpPr>
          <p:spPr>
            <a:xfrm>
              <a:off x="6327120" y="3284612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subscribe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origin/a/wis2/+/metadata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328DB6F-77E7-6A5C-ABD5-5CA073382999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H="1" flipV="1">
              <a:off x="7339661" y="2706015"/>
              <a:ext cx="3122" cy="578597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984E935-A22F-56CF-0298-D44E025BD634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60DE478-FA95-88CF-ED9F-4ACCC8D482DF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A5A5256-910A-91A9-B91B-848A4FB7F51C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F3DB902-6951-BDE3-08BC-56817DAFCB6D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publish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BBA2A116-B9D7-5B40-AA1E-67D28A2B2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782438-E946-C135-3664-683E604A2A38}"/>
              </a:ext>
            </a:extLst>
          </p:cNvPr>
          <p:cNvGrpSpPr/>
          <p:nvPr/>
        </p:nvGrpSpPr>
        <p:grpSpPr>
          <a:xfrm>
            <a:off x="4376106" y="3357532"/>
            <a:ext cx="4176855" cy="2051232"/>
            <a:chOff x="4376106" y="3357532"/>
            <a:chExt cx="4176855" cy="2051232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0634E684-1445-CC2B-6FF8-E6D2CAC1F289}"/>
                </a:ext>
              </a:extLst>
            </p:cNvPr>
            <p:cNvCxnSpPr>
              <a:cxnSpLocks/>
              <a:stCxn id="56" idx="2"/>
              <a:endCxn id="53" idx="3"/>
            </p:cNvCxnSpPr>
            <p:nvPr/>
          </p:nvCxnSpPr>
          <p:spPr>
            <a:xfrm rot="5400000">
              <a:off x="5607138" y="2126500"/>
              <a:ext cx="1714791" cy="4176855"/>
            </a:xfrm>
            <a:prstGeom prst="bentConnector2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716F2B-34E5-88A9-C14A-6FFEB0D9923A}"/>
                </a:ext>
              </a:extLst>
            </p:cNvPr>
            <p:cNvSpPr txBox="1"/>
            <p:nvPr/>
          </p:nvSpPr>
          <p:spPr>
            <a:xfrm>
              <a:off x="5753804" y="5070210"/>
              <a:ext cx="16878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download (https)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72304C3-8B50-0C0A-1401-FFFF79680E2E}"/>
              </a:ext>
            </a:extLst>
          </p:cNvPr>
          <p:cNvGrpSpPr/>
          <p:nvPr/>
        </p:nvGrpSpPr>
        <p:grpSpPr>
          <a:xfrm>
            <a:off x="6421526" y="1583825"/>
            <a:ext cx="2835305" cy="866940"/>
            <a:chOff x="6421526" y="1583825"/>
            <a:chExt cx="2835305" cy="866940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A177415-3479-CA8C-785A-382EF99F70E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554893" y="2100431"/>
              <a:ext cx="0" cy="341564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54393A6-4924-21BA-073B-7BBC029E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1526" y="2100431"/>
              <a:ext cx="0" cy="350334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EEF4F3A-C5DE-EFDD-B7FA-FCC6C0457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526" y="2100431"/>
              <a:ext cx="2133365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B3569B3-8216-DED8-81E8-5B193CB5A4D8}"/>
                </a:ext>
              </a:extLst>
            </p:cNvPr>
            <p:cNvSpPr txBox="1"/>
            <p:nvPr/>
          </p:nvSpPr>
          <p:spPr>
            <a:xfrm>
              <a:off x="7841059" y="1583825"/>
              <a:ext cx="1415772" cy="5078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subscribe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monitor/a/wis2/#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93ABD72-8436-23D3-8226-10B61F26CFC8}"/>
              </a:ext>
            </a:extLst>
          </p:cNvPr>
          <p:cNvGrpSpPr/>
          <p:nvPr/>
        </p:nvGrpSpPr>
        <p:grpSpPr>
          <a:xfrm>
            <a:off x="2210651" y="2335583"/>
            <a:ext cx="562920" cy="999089"/>
            <a:chOff x="2210651" y="2335583"/>
            <a:chExt cx="562920" cy="999089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EB8D90-7690-2205-1C89-250950AA52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226066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9ADDAF2-B302-98ED-F2FF-31959022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DD906C1F-E413-CD7C-FAD1-6CDC1CAFAF5A}"/>
              </a:ext>
            </a:extLst>
          </p:cNvPr>
          <p:cNvCxnSpPr>
            <a:stCxn id="54" idx="2"/>
            <a:endCxn id="131" idx="3"/>
          </p:cNvCxnSpPr>
          <p:nvPr/>
        </p:nvCxnSpPr>
        <p:spPr>
          <a:xfrm rot="5400000">
            <a:off x="3112371" y="3023418"/>
            <a:ext cx="375224" cy="826242"/>
          </a:xfrm>
          <a:prstGeom prst="bentConnector2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372807-A97F-5F63-1F96-B16B393BD27F}"/>
              </a:ext>
            </a:extLst>
          </p:cNvPr>
          <p:cNvCxnSpPr>
            <a:cxnSpLocks/>
          </p:cNvCxnSpPr>
          <p:nvPr/>
        </p:nvCxnSpPr>
        <p:spPr>
          <a:xfrm>
            <a:off x="4360502" y="2704600"/>
            <a:ext cx="1089364" cy="0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F95AA0-CEE8-DFE5-6EE0-84AFF7C180ED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4904447" y="2706015"/>
            <a:ext cx="0" cy="574509"/>
          </a:xfrm>
          <a:prstGeom prst="line">
            <a:avLst/>
          </a:prstGeom>
          <a:ln w="9525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C2F036-FCE5-7531-D3E3-D331276772A3}"/>
              </a:ext>
            </a:extLst>
          </p:cNvPr>
          <p:cNvGrpSpPr/>
          <p:nvPr/>
        </p:nvGrpSpPr>
        <p:grpSpPr>
          <a:xfrm>
            <a:off x="2757583" y="3280524"/>
            <a:ext cx="2970166" cy="1216490"/>
            <a:chOff x="2757583" y="3280524"/>
            <a:chExt cx="2970166" cy="121649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6F637DF-D078-8F50-A58B-93EB6E261BBA}"/>
                </a:ext>
              </a:extLst>
            </p:cNvPr>
            <p:cNvGrpSpPr/>
            <p:nvPr/>
          </p:nvGrpSpPr>
          <p:grpSpPr>
            <a:xfrm>
              <a:off x="2757583" y="3635240"/>
              <a:ext cx="1569660" cy="861774"/>
              <a:chOff x="9659950" y="5098978"/>
              <a:chExt cx="1569660" cy="861774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97CC5A8-041C-2C3C-0DB6-4B341D9668E1}"/>
                  </a:ext>
                </a:extLst>
              </p:cNvPr>
              <p:cNvSpPr txBox="1"/>
              <p:nvPr/>
            </p:nvSpPr>
            <p:spPr>
              <a:xfrm>
                <a:off x="9659950" y="5098978"/>
                <a:ext cx="1569660" cy="861774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publish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origin/a/wis2/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eu-eumetnet-femdi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/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metadata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E2F2FC32-B72F-5950-6CA2-F903AAB7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0194" y="5180073"/>
                <a:ext cx="169915" cy="196863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E2EABB3-4884-B721-5B17-03A1D190C32A}"/>
                </a:ext>
              </a:extLst>
            </p:cNvPr>
            <p:cNvSpPr txBox="1"/>
            <p:nvPr/>
          </p:nvSpPr>
          <p:spPr>
            <a:xfrm>
              <a:off x="4081144" y="3280524"/>
              <a:ext cx="1646605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subscribe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origin/a/wis2/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eu-eumetnet-femdi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/#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1B6926-7B73-031E-B558-4F0893131E8D}"/>
              </a:ext>
            </a:extLst>
          </p:cNvPr>
          <p:cNvGrpSpPr/>
          <p:nvPr/>
        </p:nvGrpSpPr>
        <p:grpSpPr>
          <a:xfrm>
            <a:off x="606522" y="204093"/>
            <a:ext cx="8925231" cy="5857813"/>
            <a:chOff x="606522" y="204093"/>
            <a:chExt cx="8925231" cy="5857813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95B45A65-C157-7EEA-2DE2-4020B422BB67}"/>
                </a:ext>
              </a:extLst>
            </p:cNvPr>
            <p:cNvGrpSpPr/>
            <p:nvPr/>
          </p:nvGrpSpPr>
          <p:grpSpPr>
            <a:xfrm>
              <a:off x="3035991" y="345858"/>
              <a:ext cx="1340114" cy="919546"/>
              <a:chOff x="3035991" y="345858"/>
              <a:chExt cx="1340114" cy="91954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56CD3B9-2DA8-E7B0-DE4B-1BA0C6EC7078}"/>
                  </a:ext>
                </a:extLst>
              </p:cNvPr>
              <p:cNvSpPr/>
              <p:nvPr/>
            </p:nvSpPr>
            <p:spPr>
              <a:xfrm>
                <a:off x="3035991" y="676569"/>
                <a:ext cx="1340114" cy="5888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MQTT Web-client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94F8B8D-BBC4-99B1-102E-E58E2E08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12595" y="345858"/>
                <a:ext cx="1186906" cy="280261"/>
              </a:xfrm>
              <a:prstGeom prst="rect">
                <a:avLst/>
              </a:prstGeom>
            </p:spPr>
          </p:pic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F8859A2-1AEC-DC96-C0CD-3C103D86690C}"/>
                </a:ext>
              </a:extLst>
            </p:cNvPr>
            <p:cNvGrpSpPr/>
            <p:nvPr/>
          </p:nvGrpSpPr>
          <p:grpSpPr>
            <a:xfrm>
              <a:off x="5498220" y="204093"/>
              <a:ext cx="1340114" cy="1060505"/>
              <a:chOff x="5498220" y="204093"/>
              <a:chExt cx="1340114" cy="106050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BFE392C-9C1E-08DC-B588-61142ED29DE2}"/>
                  </a:ext>
                </a:extLst>
              </p:cNvPr>
              <p:cNvSpPr/>
              <p:nvPr/>
            </p:nvSpPr>
            <p:spPr>
              <a:xfrm>
                <a:off x="5498220" y="675763"/>
                <a:ext cx="1340114" cy="5888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MQTT Web-client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3CD2651-0140-C8BC-241E-F6C4A72DF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893" y="204093"/>
                <a:ext cx="1186901" cy="552732"/>
              </a:xfrm>
              <a:prstGeom prst="rect">
                <a:avLst/>
              </a:prstGeom>
            </p:spPr>
          </p:pic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F194706-8C86-59A0-2E4A-D6037BDA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9651" y="2968666"/>
              <a:ext cx="1186906" cy="28026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9ADC1B-F930-3D23-EB3D-15569840F62B}"/>
                </a:ext>
              </a:extLst>
            </p:cNvPr>
            <p:cNvSpPr txBox="1"/>
            <p:nvPr/>
          </p:nvSpPr>
          <p:spPr>
            <a:xfrm>
              <a:off x="7574166" y="2988200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gdc.wis2dev.io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2A7CAE9-B0EA-9794-84C1-D85239A3A8EB}"/>
                </a:ext>
              </a:extLst>
            </p:cNvPr>
            <p:cNvGrpSpPr/>
            <p:nvPr/>
          </p:nvGrpSpPr>
          <p:grpSpPr>
            <a:xfrm>
              <a:off x="606522" y="4512115"/>
              <a:ext cx="3888361" cy="1549791"/>
              <a:chOff x="606522" y="4512115"/>
              <a:chExt cx="3888361" cy="1549791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E107060-0A0E-CA0B-C415-7333A7156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1995" y="5454578"/>
                <a:ext cx="1638475" cy="607328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59B72C8-3519-09DA-D453-2D01763BDA02}"/>
                  </a:ext>
                </a:extLst>
              </p:cNvPr>
              <p:cNvSpPr/>
              <p:nvPr/>
            </p:nvSpPr>
            <p:spPr>
              <a:xfrm>
                <a:off x="606522" y="4512115"/>
                <a:ext cx="3888361" cy="1514000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2D48C18-CEF0-50C3-D617-8D7E5850B8A0}"/>
                </a:ext>
              </a:extLst>
            </p:cNvPr>
            <p:cNvGrpSpPr/>
            <p:nvPr/>
          </p:nvGrpSpPr>
          <p:grpSpPr>
            <a:xfrm>
              <a:off x="2355482" y="1265404"/>
              <a:ext cx="1350575" cy="1243179"/>
              <a:chOff x="2355482" y="1265404"/>
              <a:chExt cx="1350575" cy="124317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3269392-542F-DBA6-B39A-04E9FD027591}"/>
                  </a:ext>
                </a:extLst>
              </p:cNvPr>
              <p:cNvCxnSpPr>
                <a:cxnSpLocks/>
                <a:stCxn id="25" idx="0"/>
                <a:endCxn id="44" idx="2"/>
              </p:cNvCxnSpPr>
              <p:nvPr/>
            </p:nvCxnSpPr>
            <p:spPr>
              <a:xfrm flipH="1" flipV="1">
                <a:off x="3706048" y="1265404"/>
                <a:ext cx="9" cy="12431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A5F41EA-D910-2CAB-D937-4BBB196C45DC}"/>
                  </a:ext>
                </a:extLst>
              </p:cNvPr>
              <p:cNvSpPr txBox="1"/>
              <p:nvPr/>
            </p:nvSpPr>
            <p:spPr>
              <a:xfrm>
                <a:off x="2355482" y="1376636"/>
                <a:ext cx="133882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subscribe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origin/a/wis2/#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94F9430-8F8C-6A20-DABE-EFCF7B187D14}"/>
                </a:ext>
              </a:extLst>
            </p:cNvPr>
            <p:cNvGrpSpPr/>
            <p:nvPr/>
          </p:nvGrpSpPr>
          <p:grpSpPr>
            <a:xfrm>
              <a:off x="4540879" y="1264281"/>
              <a:ext cx="1350566" cy="1175063"/>
              <a:chOff x="4540879" y="1264281"/>
              <a:chExt cx="1350566" cy="1175063"/>
            </a:xfrm>
          </p:grpSpPr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F60F2899-7AF7-2E4D-29B0-71AC71A00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9707" y="1264281"/>
                <a:ext cx="11738" cy="1175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B162120-7CBF-083C-B54B-518064788FD9}"/>
                  </a:ext>
                </a:extLst>
              </p:cNvPr>
              <p:cNvSpPr txBox="1"/>
              <p:nvPr/>
            </p:nvSpPr>
            <p:spPr>
              <a:xfrm>
                <a:off x="4540879" y="1375513"/>
                <a:ext cx="1338828" cy="5078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subscribe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A72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origin/a/wis2/#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F09B026-F7B7-C05A-DE58-42B1D9C25BD9}"/>
                </a:ext>
              </a:extLst>
            </p:cNvPr>
            <p:cNvGrpSpPr/>
            <p:nvPr/>
          </p:nvGrpSpPr>
          <p:grpSpPr>
            <a:xfrm>
              <a:off x="6144644" y="1260441"/>
              <a:ext cx="1427874" cy="1175063"/>
              <a:chOff x="6144644" y="1260441"/>
              <a:chExt cx="1427874" cy="117506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39A1B9D-F2C7-FFA9-5E90-BD4DC42DA09E}"/>
                  </a:ext>
                </a:extLst>
              </p:cNvPr>
              <p:cNvSpPr txBox="1"/>
              <p:nvPr/>
            </p:nvSpPr>
            <p:spPr>
              <a:xfrm>
                <a:off x="6156746" y="1371673"/>
                <a:ext cx="1415772" cy="5078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subscribe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monitor/a/wis2/#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02B9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82812EA-E627-3017-46F9-A83B008B9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44644" y="1260441"/>
                <a:ext cx="11738" cy="1175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8CDA105-A93E-3425-2DB6-765E3D903531}"/>
                </a:ext>
              </a:extLst>
            </p:cNvPr>
            <p:cNvGrpSpPr/>
            <p:nvPr/>
          </p:nvGrpSpPr>
          <p:grpSpPr>
            <a:xfrm>
              <a:off x="1546748" y="2923674"/>
              <a:ext cx="1340114" cy="994894"/>
              <a:chOff x="1546748" y="2923674"/>
              <a:chExt cx="1340114" cy="994894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7AA6AFF0-BDD9-26B4-7587-ADE7925DD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995" y="2923674"/>
                <a:ext cx="0" cy="396533"/>
              </a:xfrm>
              <a:prstGeom prst="line">
                <a:avLst/>
              </a:prstGeom>
              <a:ln w="9525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7BC8395F-DDFA-87B1-6389-330897B1A98B}"/>
                  </a:ext>
                </a:extLst>
              </p:cNvPr>
              <p:cNvGrpSpPr/>
              <p:nvPr/>
            </p:nvGrpSpPr>
            <p:grpSpPr>
              <a:xfrm>
                <a:off x="1546748" y="3329733"/>
                <a:ext cx="1340114" cy="588835"/>
                <a:chOff x="5736606" y="5470946"/>
                <a:chExt cx="1340114" cy="588835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089C26D7-9FAE-3E6E-41C6-80E8D7E96CC2}"/>
                    </a:ext>
                  </a:extLst>
                </p:cNvPr>
                <p:cNvSpPr/>
                <p:nvPr/>
              </p:nvSpPr>
              <p:spPr>
                <a:xfrm>
                  <a:off x="5736606" y="5470946"/>
                  <a:ext cx="1340114" cy="588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pywis-pubsub</a:t>
                  </a: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BC3C76A8-FFBA-2C1F-E990-AAA86FD2E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3744" y="5801958"/>
                  <a:ext cx="685837" cy="187215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EF4C52-FEEE-CD3A-066E-C2C1CCC9D819}"/>
                </a:ext>
              </a:extLst>
            </p:cNvPr>
            <p:cNvSpPr txBox="1"/>
            <p:nvPr/>
          </p:nvSpPr>
          <p:spPr>
            <a:xfrm>
              <a:off x="5226421" y="2988200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gb.wis2dev.io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1C8F6FC-9203-E69E-EB3F-68DAA1CEDA54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13ADF-2E82-439F-8371-D288CD6B055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07D6F-00FE-820A-A23C-2C5BE462E1CE}"/>
              </a:ext>
            </a:extLst>
          </p:cNvPr>
          <p:cNvGrpSpPr/>
          <p:nvPr/>
        </p:nvGrpSpPr>
        <p:grpSpPr>
          <a:xfrm>
            <a:off x="9221576" y="5480640"/>
            <a:ext cx="2681711" cy="830997"/>
            <a:chOff x="9221576" y="5480640"/>
            <a:chExt cx="2681711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1D1CBD-9E48-B04D-B011-AFE3F69E6E76}"/>
                </a:ext>
              </a:extLst>
            </p:cNvPr>
            <p:cNvSpPr txBox="1"/>
            <p:nvPr/>
          </p:nvSpPr>
          <p:spPr>
            <a:xfrm>
              <a:off x="9844903" y="5480640"/>
              <a:ext cx="20583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  <a:p>
              <a:r>
                <a:rPr lang="en-GB" sz="1600" dirty="0">
                  <a:solidFill>
                    <a:schemeClr val="accent5"/>
                  </a:solidFill>
                </a:rPr>
                <a:t>monitor </a:t>
              </a:r>
              <a:r>
                <a:rPr lang="en-GB" sz="1600" dirty="0" err="1">
                  <a:solidFill>
                    <a:schemeClr val="accent5"/>
                  </a:solidFill>
                </a:rPr>
                <a:t>msg</a:t>
              </a:r>
              <a:r>
                <a:rPr lang="en-GB" sz="1600" dirty="0">
                  <a:solidFill>
                    <a:schemeClr val="accent5"/>
                  </a:solidFill>
                </a:rPr>
                <a:t> flow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7F112AC-8A7E-B677-3C4A-5F9308F2B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576" y="614333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257348D-76CA-B77F-008A-202AEE155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0820A5-A0A6-145D-A2E9-8400812FE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DFCA5-212D-95D4-E48D-61F72C809639}"/>
              </a:ext>
            </a:extLst>
          </p:cNvPr>
          <p:cNvGrpSpPr/>
          <p:nvPr/>
        </p:nvGrpSpPr>
        <p:grpSpPr>
          <a:xfrm>
            <a:off x="1691995" y="2923674"/>
            <a:ext cx="1194867" cy="700478"/>
            <a:chOff x="1691995" y="2923674"/>
            <a:chExt cx="1194867" cy="70047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BC0007-FAB5-96F8-B3CE-F10AC958DC65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E83274-DDB1-C600-0E16-69A73C1A4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4C3182-3581-B9D8-9159-9AA4D937C1D6}"/>
              </a:ext>
            </a:extLst>
          </p:cNvPr>
          <p:cNvCxnSpPr>
            <a:cxnSpLocks/>
          </p:cNvCxnSpPr>
          <p:nvPr/>
        </p:nvCxnSpPr>
        <p:spPr>
          <a:xfrm>
            <a:off x="2488372" y="3108606"/>
            <a:ext cx="0" cy="510472"/>
          </a:xfrm>
          <a:prstGeom prst="line">
            <a:avLst/>
          </a:prstGeom>
          <a:ln w="9525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37A676-93CD-B89C-90D4-DAEC9DD34F8F}"/>
              </a:ext>
            </a:extLst>
          </p:cNvPr>
          <p:cNvGrpSpPr/>
          <p:nvPr/>
        </p:nvGrpSpPr>
        <p:grpSpPr>
          <a:xfrm>
            <a:off x="2911471" y="3280524"/>
            <a:ext cx="2623917" cy="1201102"/>
            <a:chOff x="2911471" y="3280524"/>
            <a:chExt cx="2623917" cy="12011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303068-3F25-574A-E8B8-FA986D1D2C78}"/>
                </a:ext>
              </a:extLst>
            </p:cNvPr>
            <p:cNvSpPr txBox="1"/>
            <p:nvPr/>
          </p:nvSpPr>
          <p:spPr>
            <a:xfrm>
              <a:off x="4273504" y="3280524"/>
              <a:ext cx="1261884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subscribe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origin/a/wis2/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{centre-id}/#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54C87B-9F0E-D5DF-669B-C7028298290E}"/>
                </a:ext>
              </a:extLst>
            </p:cNvPr>
            <p:cNvSpPr txBox="1"/>
            <p:nvPr/>
          </p:nvSpPr>
          <p:spPr>
            <a:xfrm>
              <a:off x="2911471" y="3635240"/>
              <a:ext cx="1261884" cy="84638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publish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origin/a/wis2/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{centre-id}/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EA72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metadata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1F64DAA3-51F0-3CA1-03E3-3FFCD62C0AB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248" y="3726188"/>
            <a:ext cx="169915" cy="196863"/>
          </a:xfrm>
          <a:prstGeom prst="rect">
            <a:avLst/>
          </a:prstGeom>
        </p:spPr>
      </p:pic>
      <p:pic>
        <p:nvPicPr>
          <p:cNvPr id="30" name="Picture 2" descr="World Meteorological Organization - Wikipedia">
            <a:extLst>
              <a:ext uri="{FF2B5EF4-FFF2-40B4-BE49-F238E27FC236}">
                <a16:creationId xmlns:a16="http://schemas.microsoft.com/office/drawing/2014/main" id="{43956AB0-4451-E402-2C1A-882ECD522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B39940-046F-FA7E-C29D-179E760BFDF1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3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29ED7A-BBEA-1A00-E889-DD6288BFC46C}"/>
              </a:ext>
            </a:extLst>
          </p:cNvPr>
          <p:cNvSpPr txBox="1"/>
          <p:nvPr/>
        </p:nvSpPr>
        <p:spPr>
          <a:xfrm>
            <a:off x="6314440" y="604520"/>
            <a:ext cx="58564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Tutorial instructions: </a:t>
            </a:r>
          </a:p>
          <a:p>
            <a:r>
              <a:rPr lang="en-GB" sz="1600" dirty="0">
                <a:hlinkClick r:id="rId2"/>
              </a:rPr>
              <a:t>https://github.com/6a6d74/hello-Oslo/blob/main/README.md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Log into GitHub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new repository (or re-use an existing one)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your carefully crafted metadata to the repo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… you can now access your metadata record via http, e.g.</a:t>
            </a:r>
          </a:p>
          <a:p>
            <a:endParaRPr lang="en-GB" dirty="0"/>
          </a:p>
          <a:p>
            <a:r>
              <a:rPr lang="en-GB" sz="900" dirty="0">
                <a:latin typeface="Consolas" panose="020B0609020204030204" pitchFamily="49" charset="0"/>
                <a:hlinkClick r:id="rId3"/>
              </a:rPr>
              <a:t>https://raw.githubusercontent.com/6a6d74/hello-Oslo/refs/heads/main/wcmp2-passing.json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endParaRPr lang="en-GB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1D3F2-6575-2B91-986C-203205B0D074}"/>
              </a:ext>
            </a:extLst>
          </p:cNvPr>
          <p:cNvGrpSpPr/>
          <p:nvPr/>
        </p:nvGrpSpPr>
        <p:grpSpPr>
          <a:xfrm>
            <a:off x="0" y="0"/>
            <a:ext cx="6276089" cy="6858000"/>
            <a:chOff x="0" y="0"/>
            <a:chExt cx="6276089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CE2A8D-9265-E797-52E1-09D06F40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276089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D48948-CD86-ED52-6BB2-2ECEAFF8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760" y="1079870"/>
              <a:ext cx="791110" cy="4582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C0C063-E156-0338-8F15-4FE95D12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469"/>
            <a:stretch/>
          </p:blipFill>
          <p:spPr>
            <a:xfrm>
              <a:off x="0" y="1187474"/>
              <a:ext cx="1655179" cy="16320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028831-254A-AF51-0101-0CDC0F67B406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19</a:t>
            </a:fld>
            <a:endParaRPr lang="en-GB" sz="1000" dirty="0"/>
          </a:p>
        </p:txBody>
      </p:sp>
      <p:pic>
        <p:nvPicPr>
          <p:cNvPr id="8" name="Picture 2" descr="World Meteorological Organization - Wikipedia">
            <a:extLst>
              <a:ext uri="{FF2B5EF4-FFF2-40B4-BE49-F238E27FC236}">
                <a16:creationId xmlns:a16="http://schemas.microsoft.com/office/drawing/2014/main" id="{294585AD-BA37-368E-1E01-2403A07B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E6ED5-3C58-F719-C7AE-8E8BA517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7A5BE33-9780-BE75-B02E-D6CA8BF56612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69345-116C-7E40-8070-F0650771E930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0AF55D-A088-B256-ACE6-29C00647A753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5DF0583F-6D2E-BD27-F36C-8641D5B0E943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DE72959-9C33-FDB0-1D35-06663F00E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A5733E-F70E-6018-2295-03C8EEFB8B47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831C35D2-E373-691E-E97E-C29C5CD28804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9F72E3BA-E30B-5779-56B2-57A6533B6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5EAF7BF-F5E6-6E72-7134-D3F03BCB3652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7E14D-8436-BD04-EEB1-222FB0ACD1A6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93BB65-3CBB-8EB8-A1E7-31384634E4A5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4FECF6-DD5D-E799-86A7-1B8AF6116772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94945546-73E8-3572-AD73-38D3C1D94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D524F-2F4F-7043-11D3-3D23D58B222C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C29A8F8-1D5F-9A5F-4139-B8C03E35966E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C51BED21-3D4D-8020-D67E-9B6D62773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7C3711-6D85-272C-AB92-B5B169D92943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690B0FD-EB18-CDF7-164F-2435BDF8E6DF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6C747909-0587-0469-B6F0-148B86B90A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2EBC4B67-8F11-05B6-4540-6064E277D2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3053BB84-B531-F0A1-C852-0D1C549B7F3B}"/>
              </a:ext>
            </a:extLst>
          </p:cNvPr>
          <p:cNvSpPr txBox="1"/>
          <p:nvPr/>
        </p:nvSpPr>
        <p:spPr>
          <a:xfrm>
            <a:off x="246111" y="133810"/>
            <a:ext cx="491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WMO Information System version 2 (WIS2) is defined in the Tech-Regs…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also a ‘cookbook’ in draft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you need / want to find out more – get reading!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3D0EF8-270D-F672-96CB-3F55AF87BEB6}"/>
              </a:ext>
            </a:extLst>
          </p:cNvPr>
          <p:cNvGrpSpPr/>
          <p:nvPr/>
        </p:nvGrpSpPr>
        <p:grpSpPr>
          <a:xfrm>
            <a:off x="837869" y="3615669"/>
            <a:ext cx="13420623" cy="2831808"/>
            <a:chOff x="837869" y="3615669"/>
            <a:chExt cx="13420623" cy="28318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36E2FE4-9711-4548-F3F0-B437E997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869" y="3615669"/>
              <a:ext cx="971798" cy="135320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D18E75A-34DB-8243-03C7-F2013AD2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869" y="5094273"/>
              <a:ext cx="972534" cy="13532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A2F6E5-5F65-26B9-3529-CB5035C34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8440" y="5131266"/>
              <a:ext cx="5593214" cy="794263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AACE276-DCD3-F8B0-03B1-EAB66F9C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8440" y="3651422"/>
              <a:ext cx="5603299" cy="128534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3686F04-82AE-8429-FB2D-6F60DE0EA614}"/>
                </a:ext>
              </a:extLst>
            </p:cNvPr>
            <p:cNvSpPr txBox="1"/>
            <p:nvPr/>
          </p:nvSpPr>
          <p:spPr>
            <a:xfrm>
              <a:off x="7474452" y="3878267"/>
              <a:ext cx="6098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11"/>
                </a:rPr>
                <a:t>https://library.wmo.int/idurl/4/68731</a:t>
              </a:r>
              <a:endParaRPr lang="en-GB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80A932E-75A0-64B6-6343-1D376C854ED5}"/>
                </a:ext>
              </a:extLst>
            </p:cNvPr>
            <p:cNvSpPr txBox="1"/>
            <p:nvPr/>
          </p:nvSpPr>
          <p:spPr>
            <a:xfrm>
              <a:off x="7474452" y="5072855"/>
              <a:ext cx="6784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12"/>
                </a:rPr>
                <a:t>https://library.wmo.int/idurl/4/69130</a:t>
              </a:r>
              <a:endParaRPr lang="en-GB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6AAB53-4071-8274-3E96-F4EB81D7C91B}"/>
              </a:ext>
            </a:extLst>
          </p:cNvPr>
          <p:cNvGrpSpPr/>
          <p:nvPr/>
        </p:nvGrpSpPr>
        <p:grpSpPr>
          <a:xfrm>
            <a:off x="7061811" y="6092968"/>
            <a:ext cx="3897534" cy="458494"/>
            <a:chOff x="7061811" y="5703005"/>
            <a:chExt cx="3897534" cy="45849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7941BF6-9601-59B4-5CE8-BEB18DC1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1811" y="5716452"/>
              <a:ext cx="487722" cy="44504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B20920B-FE3F-8E32-50B8-F58F82A24342}"/>
                </a:ext>
              </a:extLst>
            </p:cNvPr>
            <p:cNvSpPr txBox="1"/>
            <p:nvPr/>
          </p:nvSpPr>
          <p:spPr>
            <a:xfrm>
              <a:off x="7474452" y="5703005"/>
              <a:ext cx="34848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14"/>
                </a:rPr>
                <a:t>WIS2 Cookbook (draft)</a:t>
              </a:r>
              <a:endParaRPr lang="en-GB" dirty="0"/>
            </a:p>
          </p:txBody>
        </p:sp>
      </p:grpSp>
      <p:pic>
        <p:nvPicPr>
          <p:cNvPr id="2050" name="Picture 2" descr="World Meteorological Organization - Wikipedia">
            <a:extLst>
              <a:ext uri="{FF2B5EF4-FFF2-40B4-BE49-F238E27FC236}">
                <a16:creationId xmlns:a16="http://schemas.microsoft.com/office/drawing/2014/main" id="{FBB1988D-6F65-F59B-538B-7AF34BDA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99EB3-8ECA-8BC4-6650-6C2B98A6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07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69E2E-9F11-DB64-59EF-681E751D14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3590"/>
            <a:ext cx="791110" cy="458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D62CC-4C78-1D1A-EE38-674739D8F357}"/>
              </a:ext>
            </a:extLst>
          </p:cNvPr>
          <p:cNvSpPr txBox="1"/>
          <p:nvPr/>
        </p:nvSpPr>
        <p:spPr>
          <a:xfrm>
            <a:off x="6314440" y="604520"/>
            <a:ext cx="58564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Keeping with GitHub, we’re going to run the tutorial from </a:t>
            </a:r>
            <a:r>
              <a:rPr lang="en-GB" dirty="0">
                <a:hlinkClick r:id="rId4"/>
              </a:rPr>
              <a:t>GitHub </a:t>
            </a:r>
            <a:r>
              <a:rPr lang="en-GB" dirty="0" err="1">
                <a:hlinkClick r:id="rId4"/>
              </a:rPr>
              <a:t>Codespaces</a:t>
            </a:r>
            <a:r>
              <a:rPr lang="en-GB" dirty="0"/>
              <a:t> – secure cloud development environments native to GitHub that you can access via your browser … and they’re free to use for small tasks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Click on the menu icon in the top-left corner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and then select </a:t>
            </a:r>
            <a:r>
              <a:rPr lang="en-GB" dirty="0" err="1"/>
              <a:t>Codespaces</a:t>
            </a:r>
            <a:endParaRPr lang="en-GB" dirty="0"/>
          </a:p>
          <a:p>
            <a:endParaRPr lang="en-GB" dirty="0"/>
          </a:p>
          <a:p>
            <a:r>
              <a:rPr lang="en-GB" dirty="0"/>
              <a:t>If you have your own development environment already, feel free to use that.</a:t>
            </a:r>
          </a:p>
          <a:p>
            <a:endParaRPr lang="en-GB" dirty="0"/>
          </a:p>
          <a:p>
            <a:r>
              <a:rPr lang="en-GB" dirty="0"/>
              <a:t>Requirements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… we’ll install the rest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99BA82-DAEE-D411-6218-456E0C19C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16" y="2428465"/>
            <a:ext cx="1028753" cy="311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BD370-3B42-BC98-0203-256F4A1AF1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231" y="2354914"/>
            <a:ext cx="503672" cy="458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3C90D-5749-B426-9691-1DE294B2E569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20</a:t>
            </a:fld>
            <a:endParaRPr lang="en-GB" sz="1000" dirty="0"/>
          </a:p>
        </p:txBody>
      </p:sp>
      <p:pic>
        <p:nvPicPr>
          <p:cNvPr id="4" name="Picture 2" descr="World Meteorological Organization - Wikipedia">
            <a:extLst>
              <a:ext uri="{FF2B5EF4-FFF2-40B4-BE49-F238E27FC236}">
                <a16:creationId xmlns:a16="http://schemas.microsoft.com/office/drawing/2014/main" id="{D7DA0CFA-6928-A1C3-955F-E2346802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983F1-D4A1-D0D5-1071-4D062705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381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7864F-4E84-3EA5-24DE-FBC2026C53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865" y="1736332"/>
            <a:ext cx="791110" cy="458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B9585-E499-3729-FE57-9F382C07D7FF}"/>
              </a:ext>
            </a:extLst>
          </p:cNvPr>
          <p:cNvSpPr txBox="1"/>
          <p:nvPr/>
        </p:nvSpPr>
        <p:spPr>
          <a:xfrm>
            <a:off x="6314440" y="604520"/>
            <a:ext cx="585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We’re going to keep it simple and use a Blank </a:t>
            </a:r>
            <a:r>
              <a:rPr lang="en-GB" dirty="0" err="1"/>
              <a:t>Codespace</a:t>
            </a:r>
            <a:r>
              <a:rPr lang="en-GB" dirty="0"/>
              <a:t>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use this template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3FDEE-27A0-C9BA-58A0-F248638EE98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21</a:t>
            </a:fld>
            <a:endParaRPr lang="en-GB" sz="1000" dirty="0"/>
          </a:p>
        </p:txBody>
      </p:sp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89A42D25-D3DE-5917-65DD-7A6DFBFC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6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B39AD-8599-6C0D-B736-64A26A4B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48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941EB-4D34-4D78-7822-BECE489778F1}"/>
              </a:ext>
            </a:extLst>
          </p:cNvPr>
          <p:cNvSpPr txBox="1"/>
          <p:nvPr/>
        </p:nvSpPr>
        <p:spPr>
          <a:xfrm>
            <a:off x="6314440" y="604520"/>
            <a:ext cx="58564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GitHub will do its thing and spin you up a new, clean environment with a random name; this one is called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https://scaling-orbit-9q77vrqj9jhx5qw.github.dev/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dirty="0"/>
              <a:t>The environment is based on Visual Studio – hopefully familiar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GB" dirty="0">
                <a:sym typeface="Wingdings" panose="05000000000000000000" pitchFamily="2" charset="2"/>
              </a:rPr>
              <a:t>We’re going to work in the </a:t>
            </a:r>
            <a:r>
              <a:rPr lang="en-GB" b="1" dirty="0">
                <a:sym typeface="Wingdings" panose="05000000000000000000" pitchFamily="2" charset="2"/>
              </a:rPr>
              <a:t>terminal</a:t>
            </a:r>
            <a:r>
              <a:rPr lang="en-GB" dirty="0">
                <a:sym typeface="Wingdings" panose="05000000000000000000" pitchFamily="2" charset="2"/>
              </a:rPr>
              <a:t> window at the bottom</a:t>
            </a:r>
            <a:endParaRPr lang="en-GB" dirty="0"/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78DC8-9424-F846-C596-AEE638DC58C1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22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1CA9719E-1322-D247-341A-B4D3E401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1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C147-E323-39C6-F2A5-8E68A43DE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47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F60994-8548-AF28-7C56-56A6951FCA5A}"/>
              </a:ext>
            </a:extLst>
          </p:cNvPr>
          <p:cNvSpPr txBox="1"/>
          <p:nvPr/>
        </p:nvSpPr>
        <p:spPr>
          <a:xfrm>
            <a:off x="6314440" y="604520"/>
            <a:ext cx="58564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To simplify your work, start by cloning the repository created for this tutorial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sz="900" dirty="0">
                <a:latin typeface="Consolas" panose="020B0609020204030204" pitchFamily="49" charset="0"/>
              </a:rPr>
              <a:t>git clone </a:t>
            </a:r>
            <a:r>
              <a:rPr lang="en-GB" sz="900" dirty="0">
                <a:latin typeface="Consolas" panose="020B0609020204030204" pitchFamily="49" charset="0"/>
                <a:hlinkClick r:id="rId3"/>
              </a:rPr>
              <a:t>https://github.com/6a6d74/hello-Oslo.git</a:t>
            </a:r>
            <a:endParaRPr lang="en-GB" sz="900" dirty="0">
              <a:latin typeface="Consolas" panose="020B0609020204030204" pitchFamily="49" charset="0"/>
            </a:endParaRPr>
          </a:p>
          <a:p>
            <a:endParaRPr lang="en-GB" sz="900" dirty="0">
              <a:latin typeface="Consolas" panose="020B0609020204030204" pitchFamily="49" charset="0"/>
            </a:endParaRPr>
          </a:p>
          <a:p>
            <a:endParaRPr lang="en-GB" sz="900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GB" dirty="0"/>
              <a:t>And install </a:t>
            </a:r>
            <a:r>
              <a:rPr lang="en-GB" dirty="0" err="1">
                <a:hlinkClick r:id="rId4"/>
              </a:rPr>
              <a:t>pywis-pubsub</a:t>
            </a:r>
            <a:endParaRPr lang="en-GB" dirty="0"/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lvl="0">
              <a:defRPr/>
            </a:pPr>
            <a:r>
              <a:rPr lang="en-GB" sz="900" dirty="0">
                <a:latin typeface="Consolas" panose="020B0609020204030204" pitchFamily="49" charset="0"/>
              </a:rPr>
              <a:t>pip3 install </a:t>
            </a:r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endParaRPr lang="en-GB" sz="900" dirty="0">
              <a:latin typeface="Consolas" panose="020B0609020204030204" pitchFamily="49" charset="0"/>
            </a:endParaRPr>
          </a:p>
          <a:p>
            <a:endParaRPr lang="en-GB" sz="900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F4CA2-38B0-7027-5129-277711EA22E5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23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AF0B95CA-12AF-7244-E43D-C2688A49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5CF10A-502B-A999-DAB5-AC236C73F58E}"/>
              </a:ext>
            </a:extLst>
          </p:cNvPr>
          <p:cNvSpPr txBox="1"/>
          <p:nvPr/>
        </p:nvSpPr>
        <p:spPr>
          <a:xfrm>
            <a:off x="6314440" y="604520"/>
            <a:ext cx="58564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Check that </a:t>
            </a:r>
            <a:r>
              <a:rPr lang="en-GB" dirty="0" err="1"/>
              <a:t>pywis-pubsub</a:t>
            </a:r>
            <a:r>
              <a:rPr lang="en-GB" dirty="0"/>
              <a:t> is installed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--version</a:t>
            </a:r>
          </a:p>
          <a:p>
            <a:endParaRPr lang="en-GB" dirty="0"/>
          </a:p>
          <a:p>
            <a:pPr lvl="1"/>
            <a:r>
              <a:rPr lang="en-GB" dirty="0"/>
              <a:t>… you’ll see it’s version </a:t>
            </a:r>
            <a:r>
              <a:rPr lang="en-GB"/>
              <a:t>0.9.x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F00A4-A0F8-3A96-5C7A-8791FF0D8AE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24</a:t>
            </a:fld>
            <a:endParaRPr lang="en-GB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F7B3F-3F43-1E45-0493-FABA9045EC64}"/>
              </a:ext>
            </a:extLst>
          </p:cNvPr>
          <p:cNvGrpSpPr/>
          <p:nvPr/>
        </p:nvGrpSpPr>
        <p:grpSpPr>
          <a:xfrm>
            <a:off x="0" y="0"/>
            <a:ext cx="6292527" cy="6858000"/>
            <a:chOff x="0" y="0"/>
            <a:chExt cx="62925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77CE45-D4E7-3D9F-B3F2-063CD0C7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292527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FCC20E-4373-6F40-8553-3E3A08A8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9682" y="6587175"/>
              <a:ext cx="1014815" cy="7498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EA4338-7E35-BC9F-2EFC-39C40265D7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6399732"/>
            <a:ext cx="791110" cy="458268"/>
          </a:xfrm>
          <a:prstGeom prst="rect">
            <a:avLst/>
          </a:prstGeom>
        </p:spPr>
      </p:pic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102F8433-8BE0-CE68-CBD9-6096009B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09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26ADAB-4BFA-43AF-0633-C3A7ADB7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4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8AE79-8C17-BCAE-EDE8-D94E367A3005}"/>
              </a:ext>
            </a:extLst>
          </p:cNvPr>
          <p:cNvSpPr txBox="1"/>
          <p:nvPr/>
        </p:nvSpPr>
        <p:spPr>
          <a:xfrm>
            <a:off x="6314440" y="604520"/>
            <a:ext cx="585647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Now let’s get a feel for WIS2 by downloading data from the live WIS2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the working folder</a:t>
            </a:r>
          </a:p>
          <a:p>
            <a:pPr marL="342900" indent="-342900">
              <a:buFont typeface="+mj-lt"/>
              <a:buAutoNum type="arabicPeriod"/>
            </a:pPr>
            <a:endParaRPr lang="en-GB" sz="1000" dirty="0"/>
          </a:p>
          <a:p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 hello-Oslo/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 startAt="3"/>
            </a:pPr>
            <a:r>
              <a:rPr lang="en-GB" dirty="0"/>
              <a:t>Download the latest schemas so that </a:t>
            </a:r>
            <a:r>
              <a:rPr lang="en-GB" dirty="0" err="1"/>
              <a:t>pywis-pubsub</a:t>
            </a:r>
            <a:r>
              <a:rPr lang="en-GB" dirty="0"/>
              <a:t> can validate messages:</a:t>
            </a:r>
          </a:p>
          <a:p>
            <a:endParaRPr lang="en-GB" sz="1000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schema sync</a:t>
            </a:r>
          </a:p>
          <a:p>
            <a:endParaRPr lang="en-GB" sz="1000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Create a target folder for the downloads</a:t>
            </a:r>
          </a:p>
          <a:p>
            <a:endParaRPr lang="en-GB" sz="1000" dirty="0"/>
          </a:p>
          <a:p>
            <a:r>
              <a:rPr lang="en-GB" sz="900" dirty="0" err="1">
                <a:latin typeface="Consolas" panose="020B0609020204030204" pitchFamily="49" charset="0"/>
              </a:rPr>
              <a:t>mkdir</a:t>
            </a:r>
            <a:r>
              <a:rPr lang="en-GB" sz="900" dirty="0">
                <a:latin typeface="Consolas" panose="020B0609020204030204" pitchFamily="49" charset="0"/>
              </a:rPr>
              <a:t> ./downloads</a:t>
            </a:r>
          </a:p>
          <a:p>
            <a:endParaRPr lang="en-GB" sz="1000" dirty="0"/>
          </a:p>
          <a:p>
            <a:pPr marL="342900" indent="-342900">
              <a:buFont typeface="+mj-lt"/>
              <a:buAutoNum type="arabicPeriod" startAt="5"/>
            </a:pPr>
            <a:r>
              <a:rPr lang="en-GB" dirty="0"/>
              <a:t>Subscribe to </a:t>
            </a:r>
            <a:r>
              <a:rPr lang="en-GB" dirty="0" err="1"/>
              <a:t>Meteo</a:t>
            </a:r>
            <a:r>
              <a:rPr lang="en-GB" dirty="0"/>
              <a:t> France's live Global Broker </a:t>
            </a:r>
            <a:r>
              <a:rPr lang="en-GB" dirty="0" err="1">
                <a:latin typeface="Consolas" panose="020B0609020204030204" pitchFamily="49" charset="0"/>
              </a:rPr>
              <a:t>fr</a:t>
            </a:r>
            <a:r>
              <a:rPr lang="en-GB" dirty="0">
                <a:latin typeface="Consolas" panose="020B0609020204030204" pitchFamily="49" charset="0"/>
              </a:rPr>
              <a:t>-</a:t>
            </a:r>
            <a:r>
              <a:rPr lang="en-GB" dirty="0" err="1">
                <a:latin typeface="Consolas" panose="020B0609020204030204" pitchFamily="49" charset="0"/>
              </a:rPr>
              <a:t>meteofrance</a:t>
            </a:r>
            <a:r>
              <a:rPr lang="en-GB" dirty="0">
                <a:latin typeface="Consolas" panose="020B0609020204030204" pitchFamily="49" charset="0"/>
              </a:rPr>
              <a:t>-global-broker</a:t>
            </a:r>
            <a:r>
              <a:rPr lang="en-GB" dirty="0"/>
              <a:t> published by DWD's GTS to WIS2 Gateway </a:t>
            </a:r>
            <a:r>
              <a:rPr lang="en-GB" dirty="0">
                <a:latin typeface="Consolas" panose="020B0609020204030204" pitchFamily="49" charset="0"/>
              </a:rPr>
              <a:t>de-</a:t>
            </a:r>
            <a:r>
              <a:rPr lang="en-GB" dirty="0" err="1">
                <a:latin typeface="Consolas" panose="020B0609020204030204" pitchFamily="49" charset="0"/>
              </a:rPr>
              <a:t>dwd</a:t>
            </a:r>
            <a:r>
              <a:rPr lang="en-GB" dirty="0">
                <a:latin typeface="Consolas" panose="020B0609020204030204" pitchFamily="49" charset="0"/>
              </a:rPr>
              <a:t>-</a:t>
            </a:r>
            <a:r>
              <a:rPr lang="en-GB" dirty="0" err="1">
                <a:latin typeface="Consolas" panose="020B0609020204030204" pitchFamily="49" charset="0"/>
              </a:rPr>
              <a:t>gts</a:t>
            </a:r>
            <a:r>
              <a:rPr lang="en-GB" dirty="0">
                <a:latin typeface="Consolas" panose="020B0609020204030204" pitchFamily="49" charset="0"/>
              </a:rPr>
              <a:t>-to-wis</a:t>
            </a:r>
            <a:r>
              <a:rPr lang="en-GB" dirty="0"/>
              <a:t> and download data objects into </a:t>
            </a:r>
            <a:r>
              <a:rPr lang="en-GB" dirty="0">
                <a:latin typeface="Consolas" panose="020B0609020204030204" pitchFamily="49" charset="0"/>
              </a:rPr>
              <a:t>./downloads/</a:t>
            </a:r>
            <a:r>
              <a:rPr lang="en-GB" dirty="0"/>
              <a:t> folder:</a:t>
            </a:r>
          </a:p>
          <a:p>
            <a:pPr marL="342900" indent="-342900">
              <a:buFont typeface="+mj-lt"/>
              <a:buAutoNum type="arabicPeriod" startAt="5"/>
            </a:pPr>
            <a:endParaRPr lang="en-GB" sz="1000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subscribe --config download--</a:t>
            </a:r>
            <a:r>
              <a:rPr lang="en-GB" sz="900" dirty="0" err="1">
                <a:latin typeface="Consolas" panose="020B0609020204030204" pitchFamily="49" charset="0"/>
              </a:rPr>
              <a:t>fr</a:t>
            </a:r>
            <a:r>
              <a:rPr lang="en-GB" sz="900" dirty="0">
                <a:latin typeface="Consolas" panose="020B0609020204030204" pitchFamily="49" charset="0"/>
              </a:rPr>
              <a:t>-</a:t>
            </a:r>
            <a:r>
              <a:rPr lang="en-GB" sz="900" dirty="0" err="1">
                <a:latin typeface="Consolas" panose="020B0609020204030204" pitchFamily="49" charset="0"/>
              </a:rPr>
              <a:t>meteofrance</a:t>
            </a:r>
            <a:r>
              <a:rPr lang="en-GB" sz="900" dirty="0">
                <a:latin typeface="Consolas" panose="020B0609020204030204" pitchFamily="49" charset="0"/>
              </a:rPr>
              <a:t>-global-</a:t>
            </a:r>
            <a:r>
              <a:rPr lang="en-GB" sz="900" dirty="0" err="1">
                <a:latin typeface="Consolas" panose="020B0609020204030204" pitchFamily="49" charset="0"/>
              </a:rPr>
              <a:t>broker.yml</a:t>
            </a:r>
            <a:r>
              <a:rPr lang="en-GB" sz="900" dirty="0">
                <a:latin typeface="Consolas" panose="020B0609020204030204" pitchFamily="49" charset="0"/>
              </a:rPr>
              <a:t> --download --verbosity INFO</a:t>
            </a:r>
          </a:p>
          <a:p>
            <a:endParaRPr lang="en-GB" sz="1000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GB" dirty="0" err="1"/>
              <a:t>pywis-pubsub</a:t>
            </a:r>
            <a:r>
              <a:rPr lang="en-GB" dirty="0"/>
              <a:t> shows you what it’s doing (we’ve set verbosity to </a:t>
            </a:r>
            <a:r>
              <a:rPr lang="en-GB" dirty="0">
                <a:latin typeface="Consolas" panose="020B0609020204030204" pitchFamily="49" charset="0"/>
              </a:rPr>
              <a:t>INFO</a:t>
            </a:r>
            <a:r>
              <a:rPr lang="en-GB" dirty="0"/>
              <a:t> for this purpose)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GB" dirty="0"/>
              <a:t>Exit the process to stop it with </a:t>
            </a:r>
            <a:r>
              <a:rPr lang="en-GB" dirty="0">
                <a:latin typeface="Consolas" panose="020B0609020204030204" pitchFamily="49" charset="0"/>
              </a:rPr>
              <a:t>CTRL-C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GB" dirty="0"/>
              <a:t>… and look in </a:t>
            </a:r>
            <a:r>
              <a:rPr lang="en-GB" dirty="0">
                <a:latin typeface="Consolas" panose="020B0609020204030204" pitchFamily="49" charset="0"/>
              </a:rPr>
              <a:t>./downloads/</a:t>
            </a:r>
            <a:r>
              <a:rPr lang="en-GB" dirty="0"/>
              <a:t> to see some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5225-C05C-95EB-332B-A06F2323E505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25</a:t>
            </a:fld>
            <a:endParaRPr lang="en-GB" sz="1000" dirty="0"/>
          </a:p>
        </p:txBody>
      </p:sp>
      <p:pic>
        <p:nvPicPr>
          <p:cNvPr id="4" name="Picture 2" descr="World Meteorological Organization - Wikipedia">
            <a:extLst>
              <a:ext uri="{FF2B5EF4-FFF2-40B4-BE49-F238E27FC236}">
                <a16:creationId xmlns:a16="http://schemas.microsoft.com/office/drawing/2014/main" id="{E3CC9794-102E-95A2-5935-8EFECDF2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9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3C9C4-07BD-C208-D239-6DBDC0848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3ECC41-EFCE-E111-2D6D-C89851A9EE10}"/>
              </a:ext>
            </a:extLst>
          </p:cNvPr>
          <p:cNvSpPr/>
          <p:nvPr/>
        </p:nvSpPr>
        <p:spPr>
          <a:xfrm>
            <a:off x="1" y="0"/>
            <a:ext cx="8230238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CD3A9-EDE1-E85B-6165-E08751301876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26</a:t>
            </a:fld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CC431-2469-5783-1F73-EDB3784FD76F}"/>
              </a:ext>
            </a:extLst>
          </p:cNvPr>
          <p:cNvSpPr txBox="1"/>
          <p:nvPr/>
        </p:nvSpPr>
        <p:spPr>
          <a:xfrm>
            <a:off x="8360090" y="604520"/>
            <a:ext cx="37042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we continue with </a:t>
            </a:r>
            <a:r>
              <a:rPr lang="en-GB" dirty="0" err="1"/>
              <a:t>pywis-pubsub</a:t>
            </a:r>
            <a:r>
              <a:rPr lang="en-GB" dirty="0"/>
              <a:t>, let’s get an MQTT Web-client configured so you can see your messages (and other peoples’ too)</a:t>
            </a:r>
          </a:p>
          <a:p>
            <a:pPr marL="342900" indent="-342900">
              <a:buFont typeface="+mj-lt"/>
              <a:buAutoNum type="arabicPeriod"/>
            </a:pPr>
            <a:endParaRPr lang="en-GB" i="1" dirty="0"/>
          </a:p>
          <a:p>
            <a:pPr lvl="1"/>
            <a:r>
              <a:rPr lang="en-GB" sz="1600" dirty="0">
                <a:hlinkClick r:id="rId3"/>
              </a:rPr>
              <a:t>https://mqttx.app/web-client</a:t>
            </a:r>
            <a:endParaRPr lang="en-GB" sz="1600" dirty="0"/>
          </a:p>
          <a:p>
            <a:pPr lvl="1"/>
            <a:endParaRPr lang="en-GB" sz="1600" dirty="0"/>
          </a:p>
          <a:p>
            <a:pPr marL="342900" lvl="1" indent="-342900">
              <a:buFont typeface="+mj-lt"/>
              <a:buAutoNum type="arabicPeriod" startAt="2"/>
            </a:pPr>
            <a:r>
              <a:rPr lang="en-GB" dirty="0"/>
              <a:t>Click                             to add a connection to the </a:t>
            </a:r>
            <a:r>
              <a:rPr lang="en-GB" dirty="0">
                <a:latin typeface="Consolas" panose="020B0609020204030204" pitchFamily="49" charset="0"/>
              </a:rPr>
              <a:t>gb.wis2dev.io</a:t>
            </a:r>
            <a:r>
              <a:rPr lang="en-GB" dirty="0"/>
              <a:t> MQTT broker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1075C5-4626-D2C2-2357-68798EA4399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2" y="356716"/>
            <a:ext cx="8194431" cy="614876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5CA9B8-9DF3-560D-624A-9F66F8E3AC9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9265" y="2744819"/>
            <a:ext cx="1209675" cy="331648"/>
          </a:xfrm>
          <a:prstGeom prst="rect">
            <a:avLst/>
          </a:prstGeom>
        </p:spPr>
      </p:pic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CA7A7742-5354-4787-E325-C2AD5F00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9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25D4-AE76-42B3-5187-251FD257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70DDB4-8C48-6770-BD68-D5C30ED2F7D3}"/>
              </a:ext>
            </a:extLst>
          </p:cNvPr>
          <p:cNvSpPr/>
          <p:nvPr/>
        </p:nvSpPr>
        <p:spPr>
          <a:xfrm>
            <a:off x="1" y="0"/>
            <a:ext cx="8230238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1159-F8D0-A770-E93C-702B6506A9E6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27</a:t>
            </a:fld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119F9-1777-64E1-D6E8-408A28FBC1CB}"/>
              </a:ext>
            </a:extLst>
          </p:cNvPr>
          <p:cNvSpPr txBox="1"/>
          <p:nvPr/>
        </p:nvSpPr>
        <p:spPr>
          <a:xfrm>
            <a:off x="8360090" y="604520"/>
            <a:ext cx="383191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Add the connection details: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Name* </a:t>
            </a:r>
            <a:r>
              <a:rPr lang="en-GB" sz="1600" dirty="0">
                <a:latin typeface="Consolas" panose="020B0609020204030204" pitchFamily="49" charset="0"/>
              </a:rPr>
              <a:t>io-wis2dev-global-broker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Host (protocol) </a:t>
            </a:r>
            <a:r>
              <a:rPr lang="en-GB" sz="1600" dirty="0">
                <a:latin typeface="Consolas" panose="020B0609020204030204" pitchFamily="49" charset="0"/>
              </a:rPr>
              <a:t>wss://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Host (name) </a:t>
            </a:r>
            <a:r>
              <a:rPr lang="en-GB" sz="1600" dirty="0">
                <a:latin typeface="Consolas" panose="020B0609020204030204" pitchFamily="49" charset="0"/>
              </a:rPr>
              <a:t>gb.wis2dev.io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latin typeface="Consolas" panose="020B0609020204030204" pitchFamily="49" charset="0"/>
              </a:rPr>
              <a:t>Port 443</a:t>
            </a:r>
            <a:endParaRPr lang="en-GB" sz="16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Path </a:t>
            </a:r>
            <a:r>
              <a:rPr lang="en-GB" sz="1600" dirty="0">
                <a:latin typeface="Consolas" panose="020B0609020204030204" pitchFamily="49" charset="0"/>
              </a:rPr>
              <a:t>/</a:t>
            </a:r>
            <a:r>
              <a:rPr lang="en-GB" sz="1600" dirty="0" err="1">
                <a:latin typeface="Consolas" panose="020B0609020204030204" pitchFamily="49" charset="0"/>
              </a:rPr>
              <a:t>mqtt</a:t>
            </a:r>
            <a:endParaRPr lang="en-GB" sz="16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Username </a:t>
            </a:r>
            <a:r>
              <a:rPr lang="en-GB" sz="1600" dirty="0">
                <a:latin typeface="Consolas" panose="020B0609020204030204" pitchFamily="49" charset="0"/>
              </a:rPr>
              <a:t>everyone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Password </a:t>
            </a:r>
            <a:r>
              <a:rPr lang="en-GB" sz="1600" dirty="0">
                <a:latin typeface="Consolas" panose="020B0609020204030204" pitchFamily="49" charset="0"/>
              </a:rPr>
              <a:t>everyone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SSL/TLS [yes]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SSL Secure [no]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algn="ctr"/>
            <a:r>
              <a:rPr lang="en-GB" dirty="0"/>
              <a:t>* you can choose your own name</a:t>
            </a:r>
          </a:p>
          <a:p>
            <a:pPr algn="ctr"/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dirty="0"/>
              <a:t>Now click Connect</a:t>
            </a:r>
          </a:p>
          <a:p>
            <a:endParaRPr lang="en-GB" dirty="0"/>
          </a:p>
          <a:p>
            <a:r>
              <a:rPr lang="en-GB" dirty="0"/>
              <a:t>Notes that we use </a:t>
            </a:r>
            <a:r>
              <a:rPr lang="en-GB" dirty="0">
                <a:latin typeface="Consolas" panose="020B0609020204030204" pitchFamily="49" charset="0"/>
              </a:rPr>
              <a:t>wss://</a:t>
            </a:r>
            <a:r>
              <a:rPr lang="en-GB" dirty="0"/>
              <a:t> protocol – were running MQTT over Web-socket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04BF49-039B-FBA3-F5AA-5E3EBEF7E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" y="352523"/>
            <a:ext cx="8204135" cy="61488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D4DCDF-8749-6B2F-5FDB-3310362B71CC}"/>
              </a:ext>
            </a:extLst>
          </p:cNvPr>
          <p:cNvGrpSpPr/>
          <p:nvPr/>
        </p:nvGrpSpPr>
        <p:grpSpPr>
          <a:xfrm>
            <a:off x="914403" y="3568392"/>
            <a:ext cx="6835697" cy="2319454"/>
            <a:chOff x="1148576" y="3702205"/>
            <a:chExt cx="6835697" cy="23194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27D41F-F382-B65B-09EA-496D06F8B6CA}"/>
                </a:ext>
              </a:extLst>
            </p:cNvPr>
            <p:cNvSpPr/>
            <p:nvPr/>
          </p:nvSpPr>
          <p:spPr>
            <a:xfrm>
              <a:off x="1148576" y="3702205"/>
              <a:ext cx="6835697" cy="2319454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4BC6FC-8891-FE7E-A412-2D033DC5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0088" y="3717960"/>
              <a:ext cx="3353268" cy="227679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8F2AFB-FF68-28E5-A3FC-CB2D3EE2B1F3}"/>
                </a:ext>
              </a:extLst>
            </p:cNvPr>
            <p:cNvSpPr txBox="1"/>
            <p:nvPr/>
          </p:nvSpPr>
          <p:spPr>
            <a:xfrm>
              <a:off x="1255785" y="3983675"/>
              <a:ext cx="32344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It’s possible that you’ll see the Web-client repeatedly trying to reconnect. This is likely due to settings in your network. If you have this problem, try using a different device or find a friend.</a:t>
              </a:r>
            </a:p>
          </p:txBody>
        </p:sp>
      </p:grp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C0F7AB70-69FD-650A-0830-0DAFC45B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C631-7151-81CB-E718-746647FA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E6F65-F15D-96BD-0150-254388DD40C2}"/>
              </a:ext>
            </a:extLst>
          </p:cNvPr>
          <p:cNvSpPr/>
          <p:nvPr/>
        </p:nvSpPr>
        <p:spPr>
          <a:xfrm>
            <a:off x="1" y="0"/>
            <a:ext cx="8230238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5C35D-D145-8C58-8E61-14C28BDE66F5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28</a:t>
            </a:fld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A9895-FB3C-F2AF-FF49-485B6D8FF8BB}"/>
              </a:ext>
            </a:extLst>
          </p:cNvPr>
          <p:cNvSpPr txBox="1"/>
          <p:nvPr/>
        </p:nvSpPr>
        <p:spPr>
          <a:xfrm>
            <a:off x="8360090" y="604520"/>
            <a:ext cx="383191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Now add the subscriptions: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origin/a/wis2/#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monitor/a/wis2/#</a:t>
            </a:r>
            <a:endParaRPr lang="en-GB" dirty="0"/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dirty="0"/>
              <a:t>Once you confirmed each subscription, select </a:t>
            </a:r>
            <a:r>
              <a:rPr lang="en-GB" dirty="0">
                <a:latin typeface="Consolas" panose="020B0609020204030204" pitchFamily="49" charset="0"/>
              </a:rPr>
              <a:t>JSON</a:t>
            </a:r>
            <a:r>
              <a:rPr lang="en-GB" dirty="0"/>
              <a:t> for the message type to see your messages </a:t>
            </a:r>
            <a:r>
              <a:rPr lang="en-GB" i="1" dirty="0"/>
              <a:t>pretty-printed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96CF01-BF4E-1510-76BF-24533B2A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" y="352523"/>
            <a:ext cx="8209406" cy="6152780"/>
          </a:xfrm>
          <a:prstGeom prst="rect">
            <a:avLst/>
          </a:prstGeom>
        </p:spPr>
      </p:pic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6713D5AF-EB21-9F7B-9BFB-82B7C0EA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8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721C-F15D-18C5-AA7F-D2A36B14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040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209B9-2BA7-EB1A-9F12-2A19045CA321}"/>
              </a:ext>
            </a:extLst>
          </p:cNvPr>
          <p:cNvSpPr txBox="1"/>
          <p:nvPr/>
        </p:nvSpPr>
        <p:spPr>
          <a:xfrm>
            <a:off x="6314440" y="604520"/>
            <a:ext cx="585647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On with publishing some discovery metadata to the Global Discovery Catalogue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We’ll all use {centre-id} </a:t>
            </a:r>
            <a:r>
              <a:rPr lang="en-GB" dirty="0" err="1">
                <a:latin typeface="Consolas" panose="020B0609020204030204" pitchFamily="49" charset="0"/>
              </a:rPr>
              <a:t>eu-eumetnet-femdi</a:t>
            </a:r>
            <a:r>
              <a:rPr lang="en-GB" dirty="0"/>
              <a:t> for convenience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sample metadata record is included in the tutorial’s repository: </a:t>
            </a:r>
            <a:r>
              <a:rPr lang="en-GB" dirty="0">
                <a:hlinkClick r:id="rId5"/>
              </a:rPr>
              <a:t>wcmp2-passing.json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but you should use your own </a:t>
            </a:r>
            <a:r>
              <a:rPr lang="en-GB" dirty="0">
                <a:sym typeface="Wingdings" panose="05000000000000000000" pitchFamily="2" charset="2"/>
              </a:rPr>
              <a:t> – just remember to change the URLs to point to your record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We need to add the password to the credentials for publishing to the </a:t>
            </a:r>
            <a:r>
              <a:rPr lang="en-GB" dirty="0" err="1">
                <a:sym typeface="Wingdings" panose="05000000000000000000" pitchFamily="2" charset="2"/>
              </a:rPr>
              <a:t>HiveMQ</a:t>
            </a:r>
            <a:r>
              <a:rPr lang="en-GB" dirty="0">
                <a:sym typeface="Wingdings" panose="05000000000000000000" pitchFamily="2" charset="2"/>
              </a:rPr>
              <a:t> broker (our </a:t>
            </a:r>
            <a:r>
              <a:rPr lang="en-GB" i="1" dirty="0">
                <a:sym typeface="Wingdings" panose="05000000000000000000" pitchFamily="2" charset="2"/>
              </a:rPr>
              <a:t>local broker</a:t>
            </a:r>
            <a:r>
              <a:rPr lang="en-GB" dirty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Edit publish—cloud-</a:t>
            </a:r>
            <a:r>
              <a:rPr lang="en-GB" dirty="0" err="1">
                <a:sym typeface="Wingdings" panose="05000000000000000000" pitchFamily="2" charset="2"/>
              </a:rPr>
              <a:t>hivemq.yml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mqtts://publisher: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*************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@48832dd529364f0781bf512d63580fae.s1.eu.hivemq.cloud:8883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lvl="1"/>
            <a:r>
              <a:rPr lang="en-GB" dirty="0"/>
              <a:t>(password is </a:t>
            </a:r>
            <a:r>
              <a:rPr lang="en-GB" dirty="0">
                <a:latin typeface="Consolas" panose="020B0609020204030204" pitchFamily="49" charset="0"/>
              </a:rPr>
              <a:t>MeteoGateOslo2025</a:t>
            </a:r>
            <a:r>
              <a:rPr lang="en-GB" dirty="0"/>
              <a:t>)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Now publish the metadata record:</a:t>
            </a:r>
          </a:p>
          <a:p>
            <a:pPr marL="342900" indent="-342900">
              <a:buFont typeface="+mj-lt"/>
              <a:buAutoNum type="arabicPeriod" startAt="4"/>
            </a:pPr>
            <a:endParaRPr lang="en-GB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publish --config publish--cloud-</a:t>
            </a:r>
            <a:r>
              <a:rPr lang="en-GB" sz="900" dirty="0" err="1">
                <a:latin typeface="Consolas" panose="020B0609020204030204" pitchFamily="49" charset="0"/>
              </a:rPr>
              <a:t>hivemq.yml</a:t>
            </a:r>
            <a:r>
              <a:rPr lang="en-GB" sz="900" dirty="0">
                <a:latin typeface="Consolas" panose="020B0609020204030204" pitchFamily="49" charset="0"/>
              </a:rPr>
              <a:t> -u https://raw.githubusercontent.com/6a6d74/hello-Oslo/refs/heads/main/wcmp2-passing.json --metadata-id "</a:t>
            </a:r>
            <a:r>
              <a:rPr lang="en-GB" sz="900" dirty="0" err="1">
                <a:latin typeface="Consolas" panose="020B0609020204030204" pitchFamily="49" charset="0"/>
              </a:rPr>
              <a:t>urn:wmo:md:eu-eumetnet-femdi:observations.swob-realtime</a:t>
            </a:r>
            <a:r>
              <a:rPr lang="en-GB" sz="900" dirty="0">
                <a:latin typeface="Consolas" panose="020B0609020204030204" pitchFamily="49" charset="0"/>
              </a:rPr>
              <a:t>" --topic origin/a/wis2/</a:t>
            </a:r>
            <a:r>
              <a:rPr lang="en-GB" sz="900" dirty="0" err="1">
                <a:latin typeface="Consolas" panose="020B0609020204030204" pitchFamily="49" charset="0"/>
              </a:rPr>
              <a:t>eu-eumetnet-femdi</a:t>
            </a:r>
            <a:r>
              <a:rPr lang="en-GB" sz="900" dirty="0">
                <a:latin typeface="Consolas" panose="020B0609020204030204" pitchFamily="49" charset="0"/>
              </a:rPr>
              <a:t>/metadata --verbosity INFO</a:t>
            </a:r>
          </a:p>
          <a:p>
            <a:endParaRPr lang="en-GB" sz="9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A4FA2-D187-6452-BB40-FB54A0A1F877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29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F795CBAF-05B5-29C0-03A9-4432028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010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9A02-B288-B454-0072-D05A3BF1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6C617-C452-2451-4F3E-23135FAF828D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B9EC-5577-0EB1-6A92-D2EC74D46DBC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9C6F63-45DE-D40D-1A79-2E666A01FE78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100DDCE0-95EA-D4AD-86F4-731757DC2B6D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E7668A8D-59B7-D8E8-F6BB-E32A5C6FB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27757B-8DF9-15E2-640E-0A8C8146F74D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F94CDD04-D64B-2981-F69F-FEE6971C8729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9020E58-2AA9-85C2-B8C6-FB4A18FA1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290DBC-F156-3BF9-E642-4F161E52C46D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2743E3-9C01-BD06-07AF-A600C00277F8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7747661-879F-6062-C9D3-7C5AD6B28578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322FC6D-C710-5763-C071-EAD070E02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8BEE7E-200B-E853-AC34-4CDC39B850CD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D2F2238-BB2C-8E12-49ED-FEB3EA1294BE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00DB47B0-C418-C83A-C706-0D8DB12AF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99627C-C980-0D69-223A-DD89AADB89B7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170EE5A2-06B3-EA46-96C1-40C4DC3B05C2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1ADCBA10-E82E-8FB1-938D-A3502D1712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3D7B93C2-CA07-14BF-777D-6EC218BA69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1BDDD0-C808-0F9C-03D3-94683AF4D954}"/>
              </a:ext>
            </a:extLst>
          </p:cNvPr>
          <p:cNvGrpSpPr/>
          <p:nvPr/>
        </p:nvGrpSpPr>
        <p:grpSpPr>
          <a:xfrm>
            <a:off x="9223197" y="5480640"/>
            <a:ext cx="2075309" cy="338554"/>
            <a:chOff x="9223197" y="5480640"/>
            <a:chExt cx="2075309" cy="338554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487D23-C470-A289-4882-ED11F39F6A2B}"/>
                </a:ext>
              </a:extLst>
            </p:cNvPr>
            <p:cNvSpPr txBox="1"/>
            <p:nvPr/>
          </p:nvSpPr>
          <p:spPr>
            <a:xfrm>
              <a:off x="9844903" y="5480640"/>
              <a:ext cx="1453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7221470-B746-278A-5D4C-F87801144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F880EEA-662C-0BA6-7A5C-F1309EDA6BD3}"/>
              </a:ext>
            </a:extLst>
          </p:cNvPr>
          <p:cNvGrpSpPr/>
          <p:nvPr/>
        </p:nvGrpSpPr>
        <p:grpSpPr>
          <a:xfrm>
            <a:off x="246111" y="133810"/>
            <a:ext cx="9128069" cy="5349596"/>
            <a:chOff x="246111" y="133810"/>
            <a:chExt cx="9128069" cy="534959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587E9D1-B1CD-7A42-4756-3A9C00D7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A8CA6EB-39BB-892B-57D5-D1115A8F23F0}"/>
                </a:ext>
              </a:extLst>
            </p:cNvPr>
            <p:cNvGrpSpPr/>
            <p:nvPr/>
          </p:nvGrpSpPr>
          <p:grpSpPr>
            <a:xfrm>
              <a:off x="424432" y="2908792"/>
              <a:ext cx="912483" cy="1754233"/>
              <a:chOff x="424432" y="2908792"/>
              <a:chExt cx="912483" cy="1754233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81FBC9A-D626-67BC-AF84-487E4CE949BD}"/>
                  </a:ext>
                </a:extLst>
              </p:cNvPr>
              <p:cNvCxnSpPr>
                <a:cxnSpLocks/>
                <a:stCxn id="68" idx="0"/>
                <a:endCxn id="23" idx="2"/>
              </p:cNvCxnSpPr>
              <p:nvPr/>
            </p:nvCxnSpPr>
            <p:spPr>
              <a:xfrm flipV="1">
                <a:off x="1276579" y="2908792"/>
                <a:ext cx="0" cy="175423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098B3EE-349A-F32B-264E-03323EEEBE02}"/>
                  </a:ext>
                </a:extLst>
              </p:cNvPr>
              <p:cNvGrpSpPr/>
              <p:nvPr/>
            </p:nvGrpSpPr>
            <p:grpSpPr>
              <a:xfrm>
                <a:off x="424432" y="3593124"/>
                <a:ext cx="912483" cy="338554"/>
                <a:chOff x="424432" y="3305469"/>
                <a:chExt cx="912483" cy="33855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67C7077-9B10-0C75-FE75-94851E512759}"/>
                    </a:ext>
                  </a:extLst>
                </p:cNvPr>
                <p:cNvSpPr txBox="1"/>
                <p:nvPr/>
              </p:nvSpPr>
              <p:spPr>
                <a:xfrm>
                  <a:off x="490208" y="3305469"/>
                  <a:ext cx="8467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rgbClr val="0070C0"/>
                      </a:solidFill>
                    </a:rPr>
                    <a:t>publish</a:t>
                  </a:r>
                  <a:endParaRPr lang="en-GB" sz="1200" dirty="0">
                    <a:solidFill>
                      <a:srgbClr val="0070C0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6DDD49E1-4641-B439-ECF7-E4A42A4C8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432" y="3386100"/>
                  <a:ext cx="169915" cy="196863"/>
                </a:xfrm>
                <a:prstGeom prst="rect">
                  <a:avLst/>
                </a:prstGeom>
              </p:spPr>
            </p:pic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4AF467F-2FA6-E232-2DE9-1FBB8524D20B}"/>
                </a:ext>
              </a:extLst>
            </p:cNvPr>
            <p:cNvSpPr txBox="1"/>
            <p:nvPr/>
          </p:nvSpPr>
          <p:spPr>
            <a:xfrm>
              <a:off x="246111" y="133810"/>
              <a:ext cx="491262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You’ve learned how to create your </a:t>
              </a:r>
              <a:r>
                <a:rPr lang="en-GB" dirty="0">
                  <a:solidFill>
                    <a:srgbClr val="0070C0"/>
                  </a:solidFill>
                </a:rPr>
                <a:t>discovery metadata records</a:t>
              </a:r>
              <a:r>
                <a:rPr lang="en-GB" dirty="0"/>
                <a:t> for the datasets you want to share 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But how do they get to the Global Discovery Catalogue?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Let’s step through the process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54C8DA4-8CB1-F3ED-0D08-D7D25D138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4148" y="2225130"/>
              <a:ext cx="1670032" cy="967403"/>
            </a:xfrm>
            <a:prstGeom prst="rect">
              <a:avLst/>
            </a:prstGeom>
          </p:spPr>
        </p:pic>
      </p:grp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D50E11D8-55E0-A828-5B2C-81BEA3B9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4773B-325E-CDDF-BAE7-50846488C773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4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D48124E-A621-1926-2086-6DE862BD346E}"/>
              </a:ext>
            </a:extLst>
          </p:cNvPr>
          <p:cNvGrpSpPr/>
          <p:nvPr/>
        </p:nvGrpSpPr>
        <p:grpSpPr>
          <a:xfrm>
            <a:off x="-2" y="0"/>
            <a:ext cx="6096003" cy="6858001"/>
            <a:chOff x="-2" y="0"/>
            <a:chExt cx="6096003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C9B27E-5F9F-1CA3-5B57-99492223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0"/>
              <a:ext cx="6096000" cy="447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D5DBD3-1095-FD33-045A-4A65B1FA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470401"/>
              <a:ext cx="6095999" cy="238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92E753-6E2D-2A53-C441-02AD87CB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" y="4102501"/>
              <a:ext cx="1137384" cy="275549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70000B-4CE7-A58F-2716-7920EDAACDB3}"/>
              </a:ext>
            </a:extLst>
          </p:cNvPr>
          <p:cNvSpPr txBox="1"/>
          <p:nvPr/>
        </p:nvSpPr>
        <p:spPr>
          <a:xfrm>
            <a:off x="6314440" y="604520"/>
            <a:ext cx="58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Here, using the </a:t>
            </a:r>
            <a:r>
              <a:rPr lang="en-GB" dirty="0" err="1"/>
              <a:t>HiveMQ</a:t>
            </a:r>
            <a:r>
              <a:rPr lang="en-GB" dirty="0"/>
              <a:t> Web-client, you can see the message on our </a:t>
            </a:r>
            <a:r>
              <a:rPr lang="en-GB" dirty="0" err="1"/>
              <a:t>HiveMQ</a:t>
            </a:r>
            <a:r>
              <a:rPr lang="en-GB" dirty="0"/>
              <a:t> </a:t>
            </a:r>
            <a:r>
              <a:rPr lang="en-GB" i="1" dirty="0"/>
              <a:t>Local Broker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78CC2-A105-AACC-B354-FECF005C7047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30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3FA63C2F-9F95-94E7-261E-615222FF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78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A0CFCA-84C0-DE4C-B9E8-0FF56D76B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03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3F86B-3495-CB50-318D-CC54A278EC87}"/>
              </a:ext>
            </a:extLst>
          </p:cNvPr>
          <p:cNvSpPr txBox="1"/>
          <p:nvPr/>
        </p:nvSpPr>
        <p:spPr>
          <a:xfrm>
            <a:off x="9150354" y="604520"/>
            <a:ext cx="302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And here, you see the message republished by the Global Broker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1187-724E-48D6-CB07-8D5E1D0F88CA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31</a:t>
            </a:fld>
            <a:endParaRPr lang="en-GB" sz="1000" dirty="0"/>
          </a:p>
        </p:txBody>
      </p:sp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3980A9F0-8360-FA5F-CF54-004FD291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14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4C4A-E6DD-AE0A-E190-545E7A55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697F1-C1E3-9C5B-7353-680A5BC03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03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5C7FF-597D-FF1E-46C8-38311170558C}"/>
              </a:ext>
            </a:extLst>
          </p:cNvPr>
          <p:cNvSpPr txBox="1"/>
          <p:nvPr/>
        </p:nvSpPr>
        <p:spPr>
          <a:xfrm>
            <a:off x="9150354" y="604520"/>
            <a:ext cx="30205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Global Discovery Catalogue subscribes to the messages from the Global Broker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notification messages are sent to the Global Discovery Catalogue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where they are validated and parsed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 and the discovery metadata record is downloaded from the URL you provided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Global Discovery Catalogue validates the record and publishes a monitor event (ETS report) that shows you if the record passed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096BC-83F9-27EC-18FC-8282447AA3D7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32</a:t>
            </a:fld>
            <a:endParaRPr lang="en-GB" sz="1000" dirty="0"/>
          </a:p>
        </p:txBody>
      </p:sp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B1972F65-96DB-63E2-DB4C-5558261F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76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0AC89-CD6C-F5E9-B381-4984E91B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BBCD3-C63A-4703-0302-D91D0D24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03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62697-2E08-EC79-0B18-67D4E6538B50}"/>
              </a:ext>
            </a:extLst>
          </p:cNvPr>
          <p:cNvSpPr txBox="1"/>
          <p:nvPr/>
        </p:nvSpPr>
        <p:spPr>
          <a:xfrm>
            <a:off x="9150354" y="604520"/>
            <a:ext cx="302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If the record was valid, the Global Discovery Catalogue then evaluates the record against a set of KPIs and publishes a second monitor event (KPI report) with feedback on the metadata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34FEA-C61F-6CD1-7DA6-E4FB2EE0A193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33</a:t>
            </a:fld>
            <a:endParaRPr lang="en-GB" sz="1000" dirty="0"/>
          </a:p>
        </p:txBody>
      </p:sp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8FEDCE95-19ED-1AE7-5086-A86BA60D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6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94619-16B6-122D-B03A-147C923E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06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81291-53AE-2E84-D376-C70E0A4C43F0}"/>
              </a:ext>
            </a:extLst>
          </p:cNvPr>
          <p:cNvSpPr txBox="1"/>
          <p:nvPr/>
        </p:nvSpPr>
        <p:spPr>
          <a:xfrm>
            <a:off x="6314440" y="604520"/>
            <a:ext cx="58564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You can see the new record in the Global Discovery Catalogue interface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lvl="1"/>
            <a:r>
              <a:rPr lang="en-GB" dirty="0"/>
              <a:t>Here’s the URL for collection of metadata records: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hlinkClick r:id="rId3"/>
              </a:rPr>
              <a:t>https://gdc.wis2dev.io/collections/wis2-discovery-metadata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You can browse the list: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hlinkClick r:id="rId4"/>
              </a:rPr>
              <a:t>https://gdc.wis2dev.io/collections/wis2-discovery-metadata/items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And here’s the sample metadata: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hlinkClick r:id="rId5"/>
              </a:rPr>
              <a:t>https://gdc.wis2dev.io/collections/wis2-discovery-metadata/items/urn:wmo:md:eu-eumetnet-femdi:observations.swob-realtime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DE369-A505-C06C-B49F-427C99B3454F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34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56EAC748-55BD-6118-2FA5-6957534C0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4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CAC8F-23FD-0269-924D-71FF9371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067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398E5-D75A-BA61-2C3E-DC1938D9BF67}"/>
              </a:ext>
            </a:extLst>
          </p:cNvPr>
          <p:cNvSpPr txBox="1"/>
          <p:nvPr/>
        </p:nvSpPr>
        <p:spPr>
          <a:xfrm>
            <a:off x="6314440" y="604520"/>
            <a:ext cx="58564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Now let’s try publishing an update to the metadata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There’s an updated version of the record included in the repository: </a:t>
            </a:r>
            <a:r>
              <a:rPr lang="en-GB" dirty="0">
                <a:sym typeface="Wingdings" panose="05000000000000000000" pitchFamily="2" charset="2"/>
                <a:hlinkClick r:id="rId4"/>
              </a:rPr>
              <a:t>wcmp2-passing-update.json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The description and update-time are changed so we can see a difference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Try amending your metadata … </a:t>
            </a:r>
            <a:endParaRPr lang="en-GB" dirty="0"/>
          </a:p>
          <a:p>
            <a:pPr marL="342900" indent="-342900">
              <a:buFont typeface="+mj-lt"/>
              <a:buAutoNum type="arabicPeriod" startAt="5"/>
            </a:pPr>
            <a:r>
              <a:rPr lang="en-GB" dirty="0"/>
              <a:t>Now publish the update:</a:t>
            </a:r>
          </a:p>
          <a:p>
            <a:pPr marL="342900" indent="-342900">
              <a:buFont typeface="+mj-lt"/>
              <a:buAutoNum type="arabicPeriod" startAt="5"/>
            </a:pPr>
            <a:endParaRPr lang="en-GB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publish --config publish--cloud-</a:t>
            </a:r>
            <a:r>
              <a:rPr lang="en-GB" sz="900" dirty="0" err="1">
                <a:latin typeface="Consolas" panose="020B0609020204030204" pitchFamily="49" charset="0"/>
              </a:rPr>
              <a:t>hivemq.yml</a:t>
            </a:r>
            <a:r>
              <a:rPr lang="en-GB" sz="900" dirty="0">
                <a:latin typeface="Consolas" panose="020B0609020204030204" pitchFamily="49" charset="0"/>
              </a:rPr>
              <a:t> -u https://raw.githubusercontent.com/6a6d74/hello-Oslo/refs/heads/main/wcmp2-passing-update.json --metadata-id "</a:t>
            </a:r>
            <a:r>
              <a:rPr lang="en-GB" sz="900" dirty="0" err="1">
                <a:latin typeface="Consolas" panose="020B0609020204030204" pitchFamily="49" charset="0"/>
              </a:rPr>
              <a:t>urn:wmo:md:eu-eumetnet-femdi:observations.swob-realtime</a:t>
            </a:r>
            <a:r>
              <a:rPr lang="en-GB" sz="900" dirty="0">
                <a:latin typeface="Consolas" panose="020B0609020204030204" pitchFamily="49" charset="0"/>
              </a:rPr>
              <a:t>" --topic origin/a/wis2/</a:t>
            </a:r>
            <a:r>
              <a:rPr lang="en-GB" sz="900" dirty="0" err="1">
                <a:latin typeface="Consolas" panose="020B0609020204030204" pitchFamily="49" charset="0"/>
              </a:rPr>
              <a:t>eu-eumetnet-femdi</a:t>
            </a:r>
            <a:r>
              <a:rPr lang="en-GB" sz="900" dirty="0">
                <a:latin typeface="Consolas" panose="020B0609020204030204" pitchFamily="49" charset="0"/>
              </a:rPr>
              <a:t>/metadata --verbosity INFO</a:t>
            </a:r>
          </a:p>
          <a:p>
            <a:endParaRPr lang="en-GB" sz="9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F626C-B65F-B3FE-5C84-574B7371599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35</a:t>
            </a:fld>
            <a:endParaRPr lang="en-GB" sz="1000" dirty="0"/>
          </a:p>
        </p:txBody>
      </p:sp>
      <p:pic>
        <p:nvPicPr>
          <p:cNvPr id="4" name="Picture 2" descr="World Meteorological Organization - Wikipedia">
            <a:extLst>
              <a:ext uri="{FF2B5EF4-FFF2-40B4-BE49-F238E27FC236}">
                <a16:creationId xmlns:a16="http://schemas.microsoft.com/office/drawing/2014/main" id="{878A38CB-0B7F-BD1B-DB5F-F5CFD71B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4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32D06-D540-81AD-EE6C-82323E70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802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8C8AE-B6BC-A13F-FA3D-CF53834C84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2728" y="1912722"/>
            <a:ext cx="791110" cy="458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E8903-8220-3C9D-3D74-FDBC3BD9DEF1}"/>
              </a:ext>
            </a:extLst>
          </p:cNvPr>
          <p:cNvSpPr txBox="1"/>
          <p:nvPr/>
        </p:nvSpPr>
        <p:spPr>
          <a:xfrm>
            <a:off x="6314440" y="604520"/>
            <a:ext cx="585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You can see the record has been updated</a:t>
            </a:r>
            <a:endParaRPr lang="en-GB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D81D0-C64A-CE9A-D24E-ADFB5C9EDCEE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36</a:t>
            </a:fld>
            <a:endParaRPr lang="en-GB" sz="1000" dirty="0"/>
          </a:p>
        </p:txBody>
      </p:sp>
      <p:pic>
        <p:nvPicPr>
          <p:cNvPr id="6" name="Picture 2" descr="World Meteorological Organization - Wikipedia">
            <a:extLst>
              <a:ext uri="{FF2B5EF4-FFF2-40B4-BE49-F238E27FC236}">
                <a16:creationId xmlns:a16="http://schemas.microsoft.com/office/drawing/2014/main" id="{85D47487-EA34-1AE2-1E92-AECC89EA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68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CA865-C352-8843-E56E-295172CD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15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08F69-3A35-963E-B924-6F286FDE76CF}"/>
              </a:ext>
            </a:extLst>
          </p:cNvPr>
          <p:cNvSpPr txBox="1"/>
          <p:nvPr/>
        </p:nvSpPr>
        <p:spPr>
          <a:xfrm>
            <a:off x="6314440" y="604520"/>
            <a:ext cx="58564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Finally, let’s delete the metadata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Now publish the deletion message:</a:t>
            </a:r>
          </a:p>
          <a:p>
            <a:pPr marL="342900" indent="-342900">
              <a:buFont typeface="+mj-lt"/>
              <a:buAutoNum type="arabicPeriod" startAt="5"/>
            </a:pPr>
            <a:endParaRPr lang="en-GB" dirty="0"/>
          </a:p>
          <a:p>
            <a:r>
              <a:rPr lang="en-GB" sz="900" dirty="0" err="1">
                <a:latin typeface="Consolas" panose="020B0609020204030204" pitchFamily="49" charset="0"/>
              </a:rPr>
              <a:t>pywis-pubsub</a:t>
            </a:r>
            <a:r>
              <a:rPr lang="en-GB" sz="900" dirty="0">
                <a:latin typeface="Consolas" panose="020B0609020204030204" pitchFamily="49" charset="0"/>
              </a:rPr>
              <a:t> publish --config publish--cloud-</a:t>
            </a:r>
            <a:r>
              <a:rPr lang="en-GB" sz="900" dirty="0" err="1">
                <a:latin typeface="Consolas" panose="020B0609020204030204" pitchFamily="49" charset="0"/>
              </a:rPr>
              <a:t>hivemq.yml</a:t>
            </a:r>
            <a:r>
              <a:rPr lang="en-GB" sz="900" dirty="0">
                <a:latin typeface="Consolas" panose="020B0609020204030204" pitchFamily="49" charset="0"/>
              </a:rPr>
              <a:t> -u https://http.codes/204 --metadata-id "</a:t>
            </a:r>
            <a:r>
              <a:rPr lang="en-GB" sz="900" dirty="0" err="1">
                <a:latin typeface="Consolas" panose="020B0609020204030204" pitchFamily="49" charset="0"/>
              </a:rPr>
              <a:t>urn:wmo:md:eu-eumetnet-femdi:observations.swob-realtime</a:t>
            </a:r>
            <a:r>
              <a:rPr lang="en-GB" sz="900" dirty="0">
                <a:latin typeface="Consolas" panose="020B0609020204030204" pitchFamily="49" charset="0"/>
              </a:rPr>
              <a:t>" --topic origin/a/wis2/</a:t>
            </a:r>
            <a:r>
              <a:rPr lang="en-GB" sz="900" dirty="0" err="1">
                <a:latin typeface="Consolas" panose="020B0609020204030204" pitchFamily="49" charset="0"/>
              </a:rPr>
              <a:t>eu-eumetnet-femdi</a:t>
            </a:r>
            <a:r>
              <a:rPr lang="en-GB" sz="900" dirty="0">
                <a:latin typeface="Consolas" panose="020B0609020204030204" pitchFamily="49" charset="0"/>
              </a:rPr>
              <a:t>/metadata  --operation delete --verbosity INFO</a:t>
            </a:r>
          </a:p>
          <a:p>
            <a:endParaRPr lang="en-GB" dirty="0"/>
          </a:p>
          <a:p>
            <a:pPr lvl="1"/>
            <a:r>
              <a:rPr lang="en-GB" dirty="0"/>
              <a:t>For a deletion we use </a:t>
            </a:r>
            <a:r>
              <a:rPr lang="en-GB" dirty="0">
                <a:latin typeface="Consolas" panose="020B0609020204030204" pitchFamily="49" charset="0"/>
              </a:rPr>
              <a:t>--operation delete</a:t>
            </a:r>
          </a:p>
          <a:p>
            <a:endParaRPr lang="en-GB" dirty="0"/>
          </a:p>
          <a:p>
            <a:pPr lvl="1"/>
            <a:r>
              <a:rPr lang="en-GB" dirty="0"/>
              <a:t>And because we’re deleting the record, we don’t need any content so we use the URL </a:t>
            </a:r>
            <a:r>
              <a:rPr lang="en-GB" dirty="0">
                <a:latin typeface="Consolas" panose="020B0609020204030204" pitchFamily="49" charset="0"/>
                <a:hlinkClick r:id="rId4"/>
              </a:rPr>
              <a:t>http://http.codes/204</a:t>
            </a:r>
            <a:r>
              <a:rPr lang="en-GB" dirty="0"/>
              <a:t> which provides a HTTP 204 response “No Content”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 startAt="3"/>
            </a:pPr>
            <a:r>
              <a:rPr lang="en-GB" dirty="0"/>
              <a:t>The Global Discovery Catalogue determines the correct record to delete based on the metadata identifier</a:t>
            </a:r>
          </a:p>
          <a:p>
            <a:endParaRPr lang="en-GB" sz="900" dirty="0">
              <a:latin typeface="Consolas" panose="020B0609020204030204" pitchFamily="49" charset="0"/>
            </a:endParaRPr>
          </a:p>
          <a:p>
            <a:endParaRPr lang="en-GB" sz="9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9497F-F0BA-DB71-886C-8F0C279201B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37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1BF1E775-2A3E-E717-5123-4D267549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856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61FCB-FAFD-424E-0590-5CA8A383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03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57EFD-F203-0DE9-472D-02ACEFD13A43}"/>
              </a:ext>
            </a:extLst>
          </p:cNvPr>
          <p:cNvSpPr txBox="1"/>
          <p:nvPr/>
        </p:nvSpPr>
        <p:spPr>
          <a:xfrm>
            <a:off x="9150354" y="604520"/>
            <a:ext cx="3020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Here you see the event message published by the Global Discovery Catalogue indicating that the record was deleted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8E452-E398-9628-721F-22ECCE37474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38</a:t>
            </a:fld>
            <a:endParaRPr lang="en-GB" sz="1000" dirty="0"/>
          </a:p>
        </p:txBody>
      </p:sp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26D2CF04-B43C-3D2C-AE39-8FC09CAB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23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650C-5E25-B9F4-1F75-365436DD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BF4D-767D-B8D8-4D7C-719CE12D5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B58DD-D4AE-731F-DDE4-ED0766020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46" y="3602038"/>
            <a:ext cx="11934091" cy="1655762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       Tutorial:         </a:t>
            </a:r>
            <a:r>
              <a:rPr lang="en-GB" sz="2800" dirty="0">
                <a:hlinkClick r:id="rId2"/>
              </a:rPr>
              <a:t>https://github.com/6a6d74/hello-Oslo/blob/main/README.md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5A2C2-72BA-C7E3-5C87-F24E5735532D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39</a:t>
            </a:fld>
            <a:endParaRPr lang="en-GB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E3B25C-7D66-EFC4-0C76-EDEF0C9F2E95}"/>
              </a:ext>
            </a:extLst>
          </p:cNvPr>
          <p:cNvGrpSpPr/>
          <p:nvPr/>
        </p:nvGrpSpPr>
        <p:grpSpPr>
          <a:xfrm>
            <a:off x="2272550" y="3635103"/>
            <a:ext cx="489030" cy="441690"/>
            <a:chOff x="2096462" y="1056032"/>
            <a:chExt cx="603722" cy="545281"/>
          </a:xfrm>
        </p:grpSpPr>
        <p:pic>
          <p:nvPicPr>
            <p:cNvPr id="10" name="Picture 9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238A1133-4BE4-17BB-5D6C-35EAD34B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6462" y="1353787"/>
              <a:ext cx="603722" cy="247526"/>
            </a:xfrm>
            <a:prstGeom prst="rect">
              <a:avLst/>
            </a:prstGeom>
          </p:spPr>
        </p:pic>
        <p:pic>
          <p:nvPicPr>
            <p:cNvPr id="11" name="Picture 10" descr="A black cat in a circle&#10;&#10;Description automatically generated">
              <a:extLst>
                <a:ext uri="{FF2B5EF4-FFF2-40B4-BE49-F238E27FC236}">
                  <a16:creationId xmlns:a16="http://schemas.microsoft.com/office/drawing/2014/main" id="{A194F870-A29D-C7DC-2D8A-168E9BBE2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4105" y="1056032"/>
              <a:ext cx="328437" cy="328437"/>
            </a:xfrm>
            <a:prstGeom prst="rect">
              <a:avLst/>
            </a:prstGeom>
          </p:spPr>
        </p:pic>
      </p:grpSp>
      <p:pic>
        <p:nvPicPr>
          <p:cNvPr id="4" name="Picture 2" descr="World Meteorological Organization - Wikipedia">
            <a:extLst>
              <a:ext uri="{FF2B5EF4-FFF2-40B4-BE49-F238E27FC236}">
                <a16:creationId xmlns:a16="http://schemas.microsoft.com/office/drawing/2014/main" id="{D43BC947-57C7-48D7-447A-E4EEAEE9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3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AB76D-F94A-B4FD-DF10-E746E893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080CAA9-C123-0C87-130E-A8A43D54C841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5470C-1DCB-52D3-8AE8-9893F58B13C5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AB6319-7E43-48D1-8888-CA81609D2B8D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AEF038AF-87FB-50B1-35CC-86161F2EC428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B1A38F8-4096-95CC-0720-A311380EC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531C8D-1550-FD9C-4B98-78AA81306EFF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DE996CDA-5F45-F86D-0ED4-9492CE27B05B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981983FB-ACD7-A0F5-E605-414385BF5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954F09-7F4E-3780-02B3-BC702B6C5917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7C1D0-9A0D-5083-8569-F3B6D0E5BFE3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486B0B6-A95D-3F6E-024E-E65A859E4ACC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38E69544-6321-5179-0691-991AAE8A7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930DF5-2442-2ACC-56A6-FF4E5A632614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56BBD3A-045E-3D1A-9DA7-47C071BBA6EB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2A6AD9A2-24C1-8A58-0C76-FB3D789FC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95FEAC-E8A0-3199-AA80-10013268F1B2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F8DD8-C0EB-D97C-98A7-92DB0DEBDB44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B0A602F-C60C-AE7D-C4BB-90E3E8E4E90D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28E6E0-9A42-0E11-8738-8FE27E88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98AEC0-3C78-31AF-D5EA-7AE95A412265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27085A-3C83-A114-0421-6CBB07AAE450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FB9FC-1733-CF05-AA85-5BACD5A72E04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44D8431-33E2-7665-C1B2-9117FC6D31AA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5D9465B-AE7A-0595-C067-921A0E9B768C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E4564AD-328B-A91B-7648-A4E57148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F221EDE7-4976-5DEB-BB6F-E51550670ED8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4</a:t>
            </a:fld>
            <a:endParaRPr lang="en-GB" sz="1000" dirty="0"/>
          </a:p>
        </p:txBody>
      </p: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8B1E4819-CD86-C0F4-32B5-645D140771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EB20A279-0AD0-7622-CF44-64E8E4D125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74AACE-56A9-7B8F-6AFE-1333A615AD3C}"/>
              </a:ext>
            </a:extLst>
          </p:cNvPr>
          <p:cNvGrpSpPr/>
          <p:nvPr/>
        </p:nvGrpSpPr>
        <p:grpSpPr>
          <a:xfrm>
            <a:off x="9223197" y="5480640"/>
            <a:ext cx="2075309" cy="338554"/>
            <a:chOff x="9223197" y="5480640"/>
            <a:chExt cx="2075309" cy="338554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981EF93-41AE-6407-169B-12BC0FA59919}"/>
                </a:ext>
              </a:extLst>
            </p:cNvPr>
            <p:cNvSpPr txBox="1"/>
            <p:nvPr/>
          </p:nvSpPr>
          <p:spPr>
            <a:xfrm>
              <a:off x="9844903" y="5480640"/>
              <a:ext cx="1453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7203FB0D-0561-F82E-61AD-A2B229BD8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9328D4F-3513-B5AF-35FB-7C16B356A403}"/>
              </a:ext>
            </a:extLst>
          </p:cNvPr>
          <p:cNvSpPr txBox="1"/>
          <p:nvPr/>
        </p:nvSpPr>
        <p:spPr>
          <a:xfrm>
            <a:off x="246111" y="133810"/>
            <a:ext cx="4912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Global Discovery Catalogue needs to download the </a:t>
            </a:r>
            <a:r>
              <a:rPr lang="en-GB" dirty="0">
                <a:solidFill>
                  <a:srgbClr val="0070C0"/>
                </a:solidFill>
              </a:rPr>
              <a:t>metadata record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need to add a HTTP server – most likely already available as part of your WIS2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Metadata needs to be published so that it’s openly accessible (no access controls)</a:t>
            </a:r>
          </a:p>
        </p:txBody>
      </p: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E43A2C2D-A52A-D3DB-D98D-4717498F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0D954-1C69-9CCB-A030-712C8E9199AD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0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BD35-44ED-F99C-8838-5BF3E840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D2B559-FA1A-C624-69CA-D7B9684A4D94}"/>
              </a:ext>
            </a:extLst>
          </p:cNvPr>
          <p:cNvGrpSpPr/>
          <p:nvPr/>
        </p:nvGrpSpPr>
        <p:grpSpPr>
          <a:xfrm>
            <a:off x="5654743" y="1967641"/>
            <a:ext cx="2800768" cy="782009"/>
            <a:chOff x="5654743" y="1906681"/>
            <a:chExt cx="2800768" cy="78200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818272-528D-E798-36ED-0AA4D6379A39}"/>
                </a:ext>
              </a:extLst>
            </p:cNvPr>
            <p:cNvGrpSpPr/>
            <p:nvPr/>
          </p:nvGrpSpPr>
          <p:grpSpPr>
            <a:xfrm>
              <a:off x="6798192" y="2579407"/>
              <a:ext cx="309320" cy="109283"/>
              <a:chOff x="7584406" y="1764347"/>
              <a:chExt cx="309320" cy="10928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A49517E-EACD-CBBE-03AD-2806AF356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4406" y="1820761"/>
                <a:ext cx="20003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0492FB-C927-5F84-4F0F-23E0FA72582D}"/>
                  </a:ext>
                </a:extLst>
              </p:cNvPr>
              <p:cNvSpPr/>
              <p:nvPr/>
            </p:nvSpPr>
            <p:spPr>
              <a:xfrm>
                <a:off x="7784443" y="1764347"/>
                <a:ext cx="109283" cy="109283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EAD459-1961-375D-BD6C-09F0BB305422}"/>
                </a:ext>
              </a:extLst>
            </p:cNvPr>
            <p:cNvSpPr txBox="1"/>
            <p:nvPr/>
          </p:nvSpPr>
          <p:spPr>
            <a:xfrm>
              <a:off x="5654743" y="1906681"/>
              <a:ext cx="2800768" cy="5078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publish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origin/a/wis2/{centre-id}/metadata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84D55E-A447-AF3A-81B3-D049C4B8407E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7220B-8488-2153-6974-F7AF86048B3F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8433C1-EC91-58C8-150A-7DE93B16D6BB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2489AB22-BEB3-C9C0-11EE-1709A160408F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CE97B06B-37AC-C629-EE93-56D80762E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A004EC-7396-5175-B457-4D2734866A8E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F0C0C772-3AF1-6957-EC29-1F3B8DE4C726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C6E4635F-EC9C-BFFA-91DF-8C111DF2C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A12958B-F922-A5FE-7768-5170013477F6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3658C7-606C-3FFF-DBA5-93328DE43BC7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E61566B-C123-9BDF-13E3-AF493C5DD59E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54279474-D777-E805-C958-699AA4196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58C45E-BA9B-118B-FCF5-841C8E276402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929033A-EFBD-E201-0DBB-B437B1BCE2C2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1CF4A2BF-CD58-921E-B9C5-43E9D064D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AE4170-0025-FF9B-1EC1-CBBEA8039702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65CCF4E-0294-7C55-A6FF-5D0E5D1063BB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B5D3943-6D88-29DE-A680-57544A410F31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2A71E41-394E-F4B2-874D-45CFC8C93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93B1A1D-3977-0FEE-6EBE-3A0B4D3E9FDF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3565E06-16C2-5656-0723-278CD6BEC19D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741C1A9-4165-320D-CD96-30F03BEE6C10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29C9B85-2C33-380A-272C-39AAA2215E61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DBBBE4A-D482-8513-C8C0-D3CB0C165B63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2C87104-A06B-22D2-A239-7DA2A1A47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22CEC1-47CD-5177-2FE2-A69ADD7EFC7D}"/>
              </a:ext>
            </a:extLst>
          </p:cNvPr>
          <p:cNvGrpSpPr/>
          <p:nvPr/>
        </p:nvGrpSpPr>
        <p:grpSpPr>
          <a:xfrm>
            <a:off x="2210651" y="2335583"/>
            <a:ext cx="562920" cy="1283495"/>
            <a:chOff x="2210651" y="2335583"/>
            <a:chExt cx="562920" cy="128349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835FCF-ECC3-CBD8-A8F3-83CE4242D266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510472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156ABE3-864B-38F4-E386-50CD37DAD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F17C2E9-F5B4-7B37-523D-E446FEA1A058}"/>
              </a:ext>
            </a:extLst>
          </p:cNvPr>
          <p:cNvGrpSpPr/>
          <p:nvPr/>
        </p:nvGrpSpPr>
        <p:grpSpPr>
          <a:xfrm>
            <a:off x="4273504" y="2704600"/>
            <a:ext cx="1261884" cy="1253032"/>
            <a:chOff x="4273504" y="2704600"/>
            <a:chExt cx="1261884" cy="12530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1E26BB-4CD2-C72F-9576-4A5564FD0BA4}"/>
                </a:ext>
              </a:extLst>
            </p:cNvPr>
            <p:cNvCxnSpPr>
              <a:cxnSpLocks/>
            </p:cNvCxnSpPr>
            <p:nvPr/>
          </p:nvCxnSpPr>
          <p:spPr>
            <a:xfrm>
              <a:off x="4360502" y="2704600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3946EA7-6779-442E-BF00-A187ABB501E9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4904446" y="2706015"/>
              <a:ext cx="1" cy="574509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C4E6FA2-2CEF-3A35-1813-9D1C972CEF5B}"/>
                </a:ext>
              </a:extLst>
            </p:cNvPr>
            <p:cNvSpPr txBox="1"/>
            <p:nvPr/>
          </p:nvSpPr>
          <p:spPr>
            <a:xfrm>
              <a:off x="4273504" y="3280524"/>
              <a:ext cx="1261884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{centre-id}/#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CDDFC9E1-C33D-0A0B-7014-258F0D278649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5</a:t>
            </a:fld>
            <a:endParaRPr lang="en-GB" sz="100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A53464E-9EF3-4620-7915-D2080577CE2F}"/>
              </a:ext>
            </a:extLst>
          </p:cNvPr>
          <p:cNvGrpSpPr/>
          <p:nvPr/>
        </p:nvGrpSpPr>
        <p:grpSpPr>
          <a:xfrm>
            <a:off x="1691995" y="2923674"/>
            <a:ext cx="2481360" cy="1557952"/>
            <a:chOff x="1691995" y="2923674"/>
            <a:chExt cx="2481360" cy="155795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418D1F3-9E58-0215-C0AB-409DC2428274}"/>
                </a:ext>
              </a:extLst>
            </p:cNvPr>
            <p:cNvGrpSpPr/>
            <p:nvPr/>
          </p:nvGrpSpPr>
          <p:grpSpPr>
            <a:xfrm>
              <a:off x="2886862" y="3248927"/>
              <a:ext cx="1286493" cy="1232699"/>
              <a:chOff x="2886862" y="3248927"/>
              <a:chExt cx="1286493" cy="123269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7AAD4B7B-B4D0-EA71-A904-75EFAAF152D3}"/>
                  </a:ext>
                </a:extLst>
              </p:cNvPr>
              <p:cNvGrpSpPr/>
              <p:nvPr/>
            </p:nvGrpSpPr>
            <p:grpSpPr>
              <a:xfrm>
                <a:off x="2911471" y="3635240"/>
                <a:ext cx="1261884" cy="846386"/>
                <a:chOff x="9813838" y="5098978"/>
                <a:chExt cx="1261884" cy="84638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E46BC15D-9094-7E62-DB34-826A8E4D80E3}"/>
                    </a:ext>
                  </a:extLst>
                </p:cNvPr>
                <p:cNvSpPr txBox="1"/>
                <p:nvPr/>
              </p:nvSpPr>
              <p:spPr>
                <a:xfrm>
                  <a:off x="9813838" y="5098978"/>
                  <a:ext cx="1261884" cy="846386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6"/>
                      </a:solidFill>
                    </a:rPr>
                    <a:t>publish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origin/a/wis2/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{centre-id}/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metadata</a:t>
                  </a:r>
                  <a:endParaRPr lang="en-GB" sz="1200" dirty="0">
                    <a:solidFill>
                      <a:schemeClr val="accent6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A184F9E-CA0E-09CF-1DDF-E2FB5DAC30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0194" y="5180073"/>
                  <a:ext cx="169915" cy="196863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40E5782E-3C63-7028-2A5A-7B5F1B5276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2371" y="3023418"/>
                <a:ext cx="375224" cy="826242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FB305BE-7FD9-9213-953D-BC68E291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AA0FA23-7E88-7C23-4060-E4D1031C0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E0634A83-F0CB-6D87-2D7D-7E921D2467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8E44FBA1-CD54-6438-CCDE-06C33E1CBE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D952CBA-EE09-CEE9-EF95-369DF1C36531}"/>
              </a:ext>
            </a:extLst>
          </p:cNvPr>
          <p:cNvGrpSpPr/>
          <p:nvPr/>
        </p:nvGrpSpPr>
        <p:grpSpPr>
          <a:xfrm>
            <a:off x="9221779" y="5480640"/>
            <a:ext cx="2651051" cy="584775"/>
            <a:chOff x="9221779" y="5480640"/>
            <a:chExt cx="2651051" cy="58477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1018352-C83B-0A53-012C-9CF6CC7333F7}"/>
                </a:ext>
              </a:extLst>
            </p:cNvPr>
            <p:cNvSpPr txBox="1"/>
            <p:nvPr/>
          </p:nvSpPr>
          <p:spPr>
            <a:xfrm>
              <a:off x="9844903" y="5480640"/>
              <a:ext cx="2027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8D4804BC-7014-9122-92C8-D52C82D7C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3A50B94B-7730-449C-2E22-1944D93A9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5ACF5D00-3D83-7179-E81C-54B316E7CF3F}"/>
              </a:ext>
            </a:extLst>
          </p:cNvPr>
          <p:cNvSpPr txBox="1"/>
          <p:nvPr/>
        </p:nvSpPr>
        <p:spPr>
          <a:xfrm>
            <a:off x="246111" y="133810"/>
            <a:ext cx="4912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Publishing </a:t>
            </a:r>
            <a:r>
              <a:rPr lang="en-GB" dirty="0">
                <a:solidFill>
                  <a:srgbClr val="0070C0"/>
                </a:solidFill>
              </a:rPr>
              <a:t>discovery metadata</a:t>
            </a:r>
            <a:r>
              <a:rPr lang="en-GB" dirty="0"/>
              <a:t> uses the same mechanisms in WIS2 used for telling users about new data: real-time notifications via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WIS2 notifications</a:t>
            </a:r>
            <a:r>
              <a:rPr lang="en-GB" dirty="0"/>
              <a:t> must follow the </a:t>
            </a:r>
            <a:r>
              <a:rPr lang="en-GB" dirty="0">
                <a:hlinkClick r:id="rId10"/>
              </a:rPr>
              <a:t>spec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WIS2 Notification Messages</a:t>
            </a:r>
            <a:r>
              <a:rPr lang="en-GB" dirty="0"/>
              <a:t> are GeoJSON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755564F-E5AA-7446-AC13-59CB564A4F50}"/>
              </a:ext>
            </a:extLst>
          </p:cNvPr>
          <p:cNvSpPr txBox="1"/>
          <p:nvPr/>
        </p:nvSpPr>
        <p:spPr>
          <a:xfrm>
            <a:off x="5088404" y="127891"/>
            <a:ext cx="6138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Publish to the Local Broker (access control!)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Global Broker subscribes to the Local Broker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Notification messages are pushed to the Global Broker and validated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the </a:t>
            </a:r>
            <a:r>
              <a:rPr lang="en-GB" dirty="0">
                <a:solidFill>
                  <a:schemeClr val="accent6"/>
                </a:solidFill>
              </a:rPr>
              <a:t>notification message</a:t>
            </a:r>
            <a:r>
              <a:rPr lang="en-GB" dirty="0"/>
              <a:t> is valid, the Global Broker republishes it on the </a:t>
            </a:r>
            <a:r>
              <a:rPr lang="en-GB" i="1" dirty="0"/>
              <a:t>same</a:t>
            </a:r>
            <a:r>
              <a:rPr lang="en-GB" dirty="0"/>
              <a:t> topic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F4109-5725-1360-EABA-22136AB13AEE}"/>
              </a:ext>
            </a:extLst>
          </p:cNvPr>
          <p:cNvSpPr txBox="1"/>
          <p:nvPr/>
        </p:nvSpPr>
        <p:spPr>
          <a:xfrm>
            <a:off x="5869510" y="342311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5746C5-38B2-01E3-8E58-75C40CC67B5B}"/>
              </a:ext>
            </a:extLst>
          </p:cNvPr>
          <p:cNvSpPr txBox="1"/>
          <p:nvPr/>
        </p:nvSpPr>
        <p:spPr>
          <a:xfrm>
            <a:off x="3468206" y="29361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DC2D5-D9D0-884B-11DE-4E98FD6A591F}"/>
              </a:ext>
            </a:extLst>
          </p:cNvPr>
          <p:cNvSpPr txBox="1"/>
          <p:nvPr/>
        </p:nvSpPr>
        <p:spPr>
          <a:xfrm>
            <a:off x="4614617" y="233811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②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1049AE-BC78-E966-7C97-53AE79F7CC3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3978" y="3182934"/>
            <a:ext cx="562920" cy="8203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0D4B3-E41E-1BEB-6F2F-F2186039CF70}"/>
              </a:ext>
            </a:extLst>
          </p:cNvPr>
          <p:cNvSpPr txBox="1"/>
          <p:nvPr/>
        </p:nvSpPr>
        <p:spPr>
          <a:xfrm>
            <a:off x="7042614" y="250415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④</a:t>
            </a:r>
          </a:p>
        </p:txBody>
      </p: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E3A6B7B2-E204-935C-86E0-D056DDC5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79732-E718-BCA8-0E03-CE12FA244A92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97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53A40-68BB-D629-DE86-1EBEA882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2F6B589-D257-3A26-1B40-B8D58A157F32}"/>
              </a:ext>
            </a:extLst>
          </p:cNvPr>
          <p:cNvGrpSpPr/>
          <p:nvPr/>
        </p:nvGrpSpPr>
        <p:grpSpPr>
          <a:xfrm>
            <a:off x="5654743" y="1967641"/>
            <a:ext cx="2800768" cy="782009"/>
            <a:chOff x="5654743" y="1906681"/>
            <a:chExt cx="2800768" cy="7820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F0643B-2C4D-B785-857E-C9E9F86A08B2}"/>
                </a:ext>
              </a:extLst>
            </p:cNvPr>
            <p:cNvGrpSpPr/>
            <p:nvPr/>
          </p:nvGrpSpPr>
          <p:grpSpPr>
            <a:xfrm>
              <a:off x="6798192" y="2579407"/>
              <a:ext cx="309320" cy="109283"/>
              <a:chOff x="7584406" y="1764347"/>
              <a:chExt cx="309320" cy="10928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585CC20-CB48-CF5C-D41D-A97D6D41D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4406" y="1820761"/>
                <a:ext cx="20003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014F2C5-ECB5-6419-244D-AC609B40C5F7}"/>
                  </a:ext>
                </a:extLst>
              </p:cNvPr>
              <p:cNvSpPr/>
              <p:nvPr/>
            </p:nvSpPr>
            <p:spPr>
              <a:xfrm>
                <a:off x="7784443" y="1764347"/>
                <a:ext cx="109283" cy="109283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F3B2C1-B8E9-E232-B5F6-8BA776CE5D85}"/>
                </a:ext>
              </a:extLst>
            </p:cNvPr>
            <p:cNvSpPr txBox="1"/>
            <p:nvPr/>
          </p:nvSpPr>
          <p:spPr>
            <a:xfrm>
              <a:off x="5654743" y="1906681"/>
              <a:ext cx="2800768" cy="5078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publish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origin/a/wis2/{centre-id}/metadata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8EC58-BC4C-B342-A6C5-D74D72AE1BF7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DC584-83DD-EF3A-2DD5-FE91BB5A15BB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CDD99C-C87E-A8FB-4DF8-C86278078F9F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F2F3B902-CB39-8639-C0C7-61CEF130372B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A28856AA-C4DF-A102-25B9-9D800F3DE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5DDF2D-7221-AD7F-CD80-4750CB3ECF8D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7CA56923-1ACF-141B-A0E2-74977E7AC707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36A01AD-B4EB-9656-F7BE-90C11D4E3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9F64AE-ABF8-F7D5-025B-5DA358DEE0CC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803029-2AEE-E2DA-1073-29589007B5BE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97870B-FA5A-7B48-9FBB-E08D94328FAD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33B58396-2254-17F3-3E66-921296C0D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83D34-B440-C0C7-94FA-5DE2AC3AEDF3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5B38999-432C-0424-1F89-303E17581A5A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AB8D5EFA-7CDB-BAE9-720E-AC3DFA863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D3CEB6-43DB-9C4F-D990-A1FCE0E867F4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6DDD889-0D2F-4621-83D5-E78CB05B5DBD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FA1370A-8A3B-343C-6C4D-FC608E59D388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75169C0-E394-3F65-3218-F0846F41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6442E06-6CB8-AF52-5126-C0C408285B53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240663-EE8F-E167-03AD-F957AE99B025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7A2D2BC-E36A-120E-55E0-6FAB985AF907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60B386E-CD24-A7E6-8978-F675A1897A05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92E79BB-347E-73BB-647A-C1E1CD722C92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C9290EC-08F3-20A4-06B6-D153B692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BBABD6-CBBE-C62F-A185-4842138CD63A}"/>
              </a:ext>
            </a:extLst>
          </p:cNvPr>
          <p:cNvGrpSpPr/>
          <p:nvPr/>
        </p:nvGrpSpPr>
        <p:grpSpPr>
          <a:xfrm>
            <a:off x="2210651" y="2335583"/>
            <a:ext cx="562920" cy="1283495"/>
            <a:chOff x="2210651" y="2335583"/>
            <a:chExt cx="562920" cy="128349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989511E-5E14-132F-FB9E-D97E368278A0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510472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0849CDA-4600-F658-D1EF-0975036C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BF42E4E-AFA4-6E9F-5A03-7A5C6A19B736}"/>
              </a:ext>
            </a:extLst>
          </p:cNvPr>
          <p:cNvGrpSpPr/>
          <p:nvPr/>
        </p:nvGrpSpPr>
        <p:grpSpPr>
          <a:xfrm>
            <a:off x="4273504" y="2704600"/>
            <a:ext cx="1261884" cy="1253032"/>
            <a:chOff x="4273504" y="2704600"/>
            <a:chExt cx="1261884" cy="12530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F96AF2-AC1A-1F72-4007-E84DB390DF9D}"/>
                </a:ext>
              </a:extLst>
            </p:cNvPr>
            <p:cNvCxnSpPr>
              <a:cxnSpLocks/>
            </p:cNvCxnSpPr>
            <p:nvPr/>
          </p:nvCxnSpPr>
          <p:spPr>
            <a:xfrm>
              <a:off x="4360502" y="2704600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4E7F0D-504E-9A8D-1688-1DE7CF05DFB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4904446" y="2706015"/>
              <a:ext cx="1" cy="574509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1C6DCA-C131-2BBA-2376-BD1124DA8BF4}"/>
                </a:ext>
              </a:extLst>
            </p:cNvPr>
            <p:cNvSpPr txBox="1"/>
            <p:nvPr/>
          </p:nvSpPr>
          <p:spPr>
            <a:xfrm>
              <a:off x="4273504" y="3280524"/>
              <a:ext cx="1261884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{centre-id}/#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FC66E12F-0A2D-0FAB-A7F0-7D6CDEE32DCA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6</a:t>
            </a:fld>
            <a:endParaRPr lang="en-GB" sz="100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E2AE189-BFCE-5F2A-B839-576709CB41DD}"/>
              </a:ext>
            </a:extLst>
          </p:cNvPr>
          <p:cNvGrpSpPr/>
          <p:nvPr/>
        </p:nvGrpSpPr>
        <p:grpSpPr>
          <a:xfrm>
            <a:off x="1691995" y="2923674"/>
            <a:ext cx="2481360" cy="1557952"/>
            <a:chOff x="1691995" y="2923674"/>
            <a:chExt cx="2481360" cy="155795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39DF09F-CF54-A04D-99DC-96185F66CB7B}"/>
                </a:ext>
              </a:extLst>
            </p:cNvPr>
            <p:cNvGrpSpPr/>
            <p:nvPr/>
          </p:nvGrpSpPr>
          <p:grpSpPr>
            <a:xfrm>
              <a:off x="2886862" y="3248927"/>
              <a:ext cx="1286493" cy="1232699"/>
              <a:chOff x="2886862" y="3248927"/>
              <a:chExt cx="1286493" cy="123269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450940C-5E00-DFFD-0925-DB0BF07B7370}"/>
                  </a:ext>
                </a:extLst>
              </p:cNvPr>
              <p:cNvGrpSpPr/>
              <p:nvPr/>
            </p:nvGrpSpPr>
            <p:grpSpPr>
              <a:xfrm>
                <a:off x="2911471" y="3635240"/>
                <a:ext cx="1261884" cy="846386"/>
                <a:chOff x="9813838" y="5098978"/>
                <a:chExt cx="1261884" cy="84638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F0D1C616-376D-CD47-1C0A-8875A1FC8818}"/>
                    </a:ext>
                  </a:extLst>
                </p:cNvPr>
                <p:cNvSpPr txBox="1"/>
                <p:nvPr/>
              </p:nvSpPr>
              <p:spPr>
                <a:xfrm>
                  <a:off x="9813838" y="5098978"/>
                  <a:ext cx="1261884" cy="846386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6"/>
                      </a:solidFill>
                    </a:rPr>
                    <a:t>publish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origin/a/wis2/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{centre-id}/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metadata</a:t>
                  </a:r>
                  <a:endParaRPr lang="en-GB" sz="1200" dirty="0">
                    <a:solidFill>
                      <a:schemeClr val="accent6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8A7C8A9-B1D5-7CE8-F42A-B9FDC737F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0194" y="5180073"/>
                  <a:ext cx="169915" cy="196863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48660B6A-02E7-7310-9696-DB186F0891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2371" y="3023418"/>
                <a:ext cx="375224" cy="826242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358CE70-C264-94AE-75FE-DF67B08D1090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FFBDCEE-91C1-B251-9A51-0C425A78C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DA82600E-068B-860B-6B67-3B6DA5BB16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B34CCA11-069E-4F7B-ADE0-529346BEF5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42FAD21-5592-B4DC-320A-CF70A1EE2748}"/>
              </a:ext>
            </a:extLst>
          </p:cNvPr>
          <p:cNvGrpSpPr/>
          <p:nvPr/>
        </p:nvGrpSpPr>
        <p:grpSpPr>
          <a:xfrm>
            <a:off x="9221779" y="5480640"/>
            <a:ext cx="2651051" cy="584775"/>
            <a:chOff x="9221779" y="5480640"/>
            <a:chExt cx="2651051" cy="58477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D6E39E4-9949-7EEE-BADB-BDEFB84283FC}"/>
                </a:ext>
              </a:extLst>
            </p:cNvPr>
            <p:cNvSpPr txBox="1"/>
            <p:nvPr/>
          </p:nvSpPr>
          <p:spPr>
            <a:xfrm>
              <a:off x="9844903" y="5480640"/>
              <a:ext cx="2027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9DC68DBE-1476-8697-163B-635874507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0D1F44E2-27BE-8A31-B90C-8F6F3F500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C0E4FAE0-0D52-B138-E6E1-143B9CFF8E5F}"/>
              </a:ext>
            </a:extLst>
          </p:cNvPr>
          <p:cNvSpPr txBox="1"/>
          <p:nvPr/>
        </p:nvSpPr>
        <p:spPr>
          <a:xfrm>
            <a:off x="246111" y="133810"/>
            <a:ext cx="4912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WIS2 has hundreds of (meta)data publishers – how do we keep the </a:t>
            </a:r>
            <a:r>
              <a:rPr lang="en-GB" dirty="0">
                <a:solidFill>
                  <a:schemeClr val="accent6"/>
                </a:solidFill>
              </a:rPr>
              <a:t>notification messages</a:t>
            </a:r>
            <a:r>
              <a:rPr lang="en-GB" dirty="0"/>
              <a:t> organised?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WIS2 requires that </a:t>
            </a:r>
            <a:r>
              <a:rPr lang="en-GB" dirty="0">
                <a:solidFill>
                  <a:schemeClr val="accent6"/>
                </a:solidFill>
              </a:rPr>
              <a:t>notification messages</a:t>
            </a:r>
            <a:r>
              <a:rPr lang="en-GB" dirty="0"/>
              <a:t> are published on specific </a:t>
            </a:r>
            <a:r>
              <a:rPr lang="en-GB" b="1" dirty="0"/>
              <a:t>topics</a:t>
            </a:r>
            <a:r>
              <a:rPr lang="en-GB" dirty="0"/>
              <a:t> according to a well-defined </a:t>
            </a:r>
            <a:r>
              <a:rPr lang="en-GB" b="1" dirty="0"/>
              <a:t>topic hierarchy </a:t>
            </a:r>
            <a:r>
              <a:rPr lang="en-GB" dirty="0"/>
              <a:t>(</a:t>
            </a:r>
            <a:r>
              <a:rPr lang="en-GB" dirty="0">
                <a:hlinkClick r:id="rId11"/>
              </a:rPr>
              <a:t>spec</a:t>
            </a:r>
            <a:r>
              <a:rPr lang="en-GB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D5AA686-2E8F-8E7C-F39B-840AE75E7974}"/>
              </a:ext>
            </a:extLst>
          </p:cNvPr>
          <p:cNvSpPr txBox="1"/>
          <p:nvPr/>
        </p:nvSpPr>
        <p:spPr>
          <a:xfrm>
            <a:off x="5088404" y="127891"/>
            <a:ext cx="6138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topic for about metadata  is: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origin/a/wis2/{centre-id}/metadata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{centre-id} is allocated to each WIS2 publisher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{centre-id} must also follow the </a:t>
            </a:r>
            <a:r>
              <a:rPr lang="en-GB" dirty="0">
                <a:hlinkClick r:id="rId12"/>
              </a:rPr>
              <a:t>specification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official {centre-id} list is on the </a:t>
            </a:r>
            <a:r>
              <a:rPr lang="en-GB" dirty="0">
                <a:hlinkClick r:id="rId13"/>
              </a:rPr>
              <a:t>WMO Codes Registry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Sep-2025 Global Brokers will discard messages published on topics without a valid {centre-id}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1FCAB954-CF58-AEC6-AF9D-CF7BD7CE177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3978" y="3182934"/>
            <a:ext cx="562920" cy="820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7CE1C-9A50-A3EE-E189-6DA1972E990E}"/>
              </a:ext>
            </a:extLst>
          </p:cNvPr>
          <p:cNvSpPr txBox="1"/>
          <p:nvPr/>
        </p:nvSpPr>
        <p:spPr>
          <a:xfrm>
            <a:off x="395623" y="5572064"/>
            <a:ext cx="5308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{centre-id} is also used in the </a:t>
            </a:r>
            <a:r>
              <a:rPr lang="en-GB" sz="1400" dirty="0">
                <a:hlinkClick r:id="rId14"/>
              </a:rPr>
              <a:t>metadata identifier</a:t>
            </a:r>
            <a:endParaRPr lang="en-GB" sz="1400" dirty="0"/>
          </a:p>
          <a:p>
            <a:r>
              <a:rPr lang="en-GB" sz="1200" dirty="0" err="1">
                <a:latin typeface="Consolas" panose="020B0609020204030204" pitchFamily="49" charset="0"/>
              </a:rPr>
              <a:t>urn:wmo:md</a:t>
            </a:r>
            <a:r>
              <a:rPr lang="en-GB" sz="1200" dirty="0">
                <a:latin typeface="Consolas" panose="020B0609020204030204" pitchFamily="49" charset="0"/>
              </a:rPr>
              <a:t>:{centre-id}:{local-identifier}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9A559-15F6-6C1A-49A2-D4897E5A852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34" y="4699505"/>
            <a:ext cx="1261687" cy="730860"/>
          </a:xfrm>
          <a:prstGeom prst="rect">
            <a:avLst/>
          </a:prstGeom>
        </p:spPr>
      </p:pic>
      <p:pic>
        <p:nvPicPr>
          <p:cNvPr id="5" name="Picture 2" descr="World Meteorological Organization - Wikipedia">
            <a:extLst>
              <a:ext uri="{FF2B5EF4-FFF2-40B4-BE49-F238E27FC236}">
                <a16:creationId xmlns:a16="http://schemas.microsoft.com/office/drawing/2014/main" id="{CB22BEB3-E046-2C20-7C3B-FEBC6A42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B371C8-BCF1-08CC-3D1A-D13C4F0C2061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830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0FAF-8180-6DDC-1D8F-9F1B7791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3590360-9B51-8EE3-F71A-DE13736751E5}"/>
              </a:ext>
            </a:extLst>
          </p:cNvPr>
          <p:cNvGrpSpPr/>
          <p:nvPr/>
        </p:nvGrpSpPr>
        <p:grpSpPr>
          <a:xfrm>
            <a:off x="5654743" y="1967641"/>
            <a:ext cx="2800768" cy="782009"/>
            <a:chOff x="5654743" y="1906681"/>
            <a:chExt cx="2800768" cy="78200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29EF7D-DC12-9878-B4D8-BC9AE86E20CD}"/>
                </a:ext>
              </a:extLst>
            </p:cNvPr>
            <p:cNvGrpSpPr/>
            <p:nvPr/>
          </p:nvGrpSpPr>
          <p:grpSpPr>
            <a:xfrm>
              <a:off x="6798192" y="2579407"/>
              <a:ext cx="309320" cy="109283"/>
              <a:chOff x="7584406" y="1764347"/>
              <a:chExt cx="309320" cy="109283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943010B-2CC1-905A-2BCD-A7EB92F9E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4406" y="1820761"/>
                <a:ext cx="20003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F75A518-0562-B2AF-5382-662442B55650}"/>
                  </a:ext>
                </a:extLst>
              </p:cNvPr>
              <p:cNvSpPr/>
              <p:nvPr/>
            </p:nvSpPr>
            <p:spPr>
              <a:xfrm>
                <a:off x="7784443" y="1764347"/>
                <a:ext cx="109283" cy="109283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D6F160-E9BA-FEB3-CE6B-608B950B825A}"/>
                </a:ext>
              </a:extLst>
            </p:cNvPr>
            <p:cNvSpPr txBox="1"/>
            <p:nvPr/>
          </p:nvSpPr>
          <p:spPr>
            <a:xfrm>
              <a:off x="5654743" y="1906681"/>
              <a:ext cx="2800768" cy="5078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publish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origin/a/wis2/{centre-id}/metadata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5226B-685F-1566-BEFC-661D6513A1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3978" y="3182934"/>
            <a:ext cx="562920" cy="8203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B969D1E-066B-243A-90BA-ED74EE78C3FE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BBF45-9547-C3C5-89C9-813A71F45769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55C073-2439-8738-A9E9-AC9891DE7847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BF2D3BA4-ED26-4C5C-A44C-2336B805F0A2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6653B39-4587-1EC7-96D4-44A3973D6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F5F0B-F94F-AB4E-FC68-3941D72C697D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35B3AC1B-1466-C148-C292-6A1A084659E3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EE38C4A1-57FD-F798-475A-6FF182E02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D460588-7C4C-9764-4A56-271DF4762721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A31D01-5B21-FFCD-525B-33CBF6048E05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8F26976-A2C7-36EF-93C4-1F22CE734792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3C0784C-170A-1E26-D5B1-1AD225062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D369D-4707-E7D4-4925-0CF472B57645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29DAB0-2236-CA93-E41E-032EC3D7D219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F6A06294-DC1D-F2F9-2154-875AF653F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6A6C1A-E43B-941F-BD92-CDEDD3A28E16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7D573AA-4859-B139-8268-C246B23DF06D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F5EC12C-1C8F-A99E-EECB-29C41135DEF4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0E9E136-A727-2EC6-D287-2C25FD00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E44F89-C76A-2163-AE94-C5A655BF4858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FDF542-8FD3-5C15-47E9-3C945B1D7AAF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353E7E0-C389-5E55-EE9A-12E81BE01178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1AD927-48FB-5A7D-9AB5-30592CB49121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7AC3CF-1B5C-C618-5BE1-EEDCE46C3CCC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A4C5F455-368A-D4B0-E327-BBE692D0E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46848CE-0F92-FB44-A4A6-1652106180FE}"/>
              </a:ext>
            </a:extLst>
          </p:cNvPr>
          <p:cNvGrpSpPr/>
          <p:nvPr/>
        </p:nvGrpSpPr>
        <p:grpSpPr>
          <a:xfrm>
            <a:off x="2210651" y="2335583"/>
            <a:ext cx="562920" cy="1283495"/>
            <a:chOff x="2210651" y="2335583"/>
            <a:chExt cx="562920" cy="128349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D39A03B-2F79-6316-5777-0FD0FF83648E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510472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B47898-BFC1-69D4-F8BB-19BC5158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5F6E754-FD09-1EB1-87CB-AFF13C4CBF12}"/>
              </a:ext>
            </a:extLst>
          </p:cNvPr>
          <p:cNvCxnSpPr>
            <a:cxnSpLocks/>
          </p:cNvCxnSpPr>
          <p:nvPr/>
        </p:nvCxnSpPr>
        <p:spPr>
          <a:xfrm>
            <a:off x="4360502" y="2704600"/>
            <a:ext cx="1089364" cy="0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C404856-25AC-6E5A-BEE7-BAD63B1B8474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4904446" y="2706015"/>
            <a:ext cx="1" cy="574509"/>
          </a:xfrm>
          <a:prstGeom prst="line">
            <a:avLst/>
          </a:prstGeom>
          <a:ln w="9525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952AE0C6-4AEB-438A-5666-1352DEC1D070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7</a:t>
            </a:fld>
            <a:endParaRPr lang="en-GB" sz="100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2A5E411-9C62-21F8-F294-1C4D937E1008}"/>
              </a:ext>
            </a:extLst>
          </p:cNvPr>
          <p:cNvGrpSpPr/>
          <p:nvPr/>
        </p:nvGrpSpPr>
        <p:grpSpPr>
          <a:xfrm>
            <a:off x="1691995" y="2923674"/>
            <a:ext cx="2481360" cy="1557952"/>
            <a:chOff x="1691995" y="2923674"/>
            <a:chExt cx="2481360" cy="155795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DD4EEF-C688-5C8C-3B77-675BF8D06391}"/>
                </a:ext>
              </a:extLst>
            </p:cNvPr>
            <p:cNvGrpSpPr/>
            <p:nvPr/>
          </p:nvGrpSpPr>
          <p:grpSpPr>
            <a:xfrm>
              <a:off x="2886862" y="3248927"/>
              <a:ext cx="1286493" cy="1232699"/>
              <a:chOff x="2886862" y="3248927"/>
              <a:chExt cx="1286493" cy="123269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FB8F4CCE-BB89-5382-36D6-FE30B2CBB342}"/>
                  </a:ext>
                </a:extLst>
              </p:cNvPr>
              <p:cNvGrpSpPr/>
              <p:nvPr/>
            </p:nvGrpSpPr>
            <p:grpSpPr>
              <a:xfrm>
                <a:off x="2911471" y="3635240"/>
                <a:ext cx="1261884" cy="846386"/>
                <a:chOff x="9813838" y="5098978"/>
                <a:chExt cx="1261884" cy="84638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5964C20-52DA-E24F-4B61-3BE7F317EC46}"/>
                    </a:ext>
                  </a:extLst>
                </p:cNvPr>
                <p:cNvSpPr txBox="1"/>
                <p:nvPr/>
              </p:nvSpPr>
              <p:spPr>
                <a:xfrm>
                  <a:off x="9813838" y="5098978"/>
                  <a:ext cx="1261884" cy="846386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6"/>
                      </a:solidFill>
                    </a:rPr>
                    <a:t>publish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origin/a/wis2/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{centre-id}/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metadata</a:t>
                  </a:r>
                  <a:endParaRPr lang="en-GB" sz="1200" dirty="0">
                    <a:solidFill>
                      <a:schemeClr val="accent6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681D35E-898D-F039-2C46-46959A139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0194" y="5180073"/>
                  <a:ext cx="169915" cy="196863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2326E0A4-43FD-BD43-D64A-8664C5BDB2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2371" y="3023418"/>
                <a:ext cx="375224" cy="826242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E88CC8A-A44C-3A52-BCF5-69E7D5DD9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5E15F67-E226-02BE-4934-180A98D8E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452C63FF-6530-8F24-12D1-2743AD5B5D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256196FD-CCBC-B323-E94B-D22251A86E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894584C-B1BB-DB93-2E9F-D1C8A49E1025}"/>
              </a:ext>
            </a:extLst>
          </p:cNvPr>
          <p:cNvGrpSpPr/>
          <p:nvPr/>
        </p:nvGrpSpPr>
        <p:grpSpPr>
          <a:xfrm>
            <a:off x="9221779" y="5480640"/>
            <a:ext cx="2651051" cy="584775"/>
            <a:chOff x="9221779" y="5480640"/>
            <a:chExt cx="2651051" cy="58477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0B40663-5869-F984-C676-E7BB680E2DD3}"/>
                </a:ext>
              </a:extLst>
            </p:cNvPr>
            <p:cNvSpPr txBox="1"/>
            <p:nvPr/>
          </p:nvSpPr>
          <p:spPr>
            <a:xfrm>
              <a:off x="9844903" y="5480640"/>
              <a:ext cx="2027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614987A-E13E-407C-7F01-8A687655B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23C77DDE-9B27-550B-1328-CF9E3CAAF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329322CB-0DC3-824E-CCE9-88F15BBFE7DA}"/>
              </a:ext>
            </a:extLst>
          </p:cNvPr>
          <p:cNvSpPr txBox="1"/>
          <p:nvPr/>
        </p:nvSpPr>
        <p:spPr>
          <a:xfrm>
            <a:off x="246111" y="133810"/>
            <a:ext cx="4912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you get a {centre-id} allocated?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need to register your Data Supply Capability as a </a:t>
            </a:r>
            <a:r>
              <a:rPr lang="en-GB" b="1" dirty="0"/>
              <a:t>WIS2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Instructions are in the </a:t>
            </a:r>
            <a:r>
              <a:rPr lang="en-GB" dirty="0">
                <a:hlinkClick r:id="rId10"/>
              </a:rPr>
              <a:t>Guide to WIS (WMO No. 1061), Volume II: §2.6.1.1 Registration and decommissioning of a WIS2 Node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13395-9499-4AFA-1B0D-AE0C2C87049A}"/>
              </a:ext>
            </a:extLst>
          </p:cNvPr>
          <p:cNvSpPr/>
          <p:nvPr/>
        </p:nvSpPr>
        <p:spPr>
          <a:xfrm>
            <a:off x="5158740" y="568263"/>
            <a:ext cx="6787148" cy="57401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090EDE-62C5-8C30-ACC7-81F6872354F2}"/>
              </a:ext>
            </a:extLst>
          </p:cNvPr>
          <p:cNvSpPr txBox="1"/>
          <p:nvPr/>
        </p:nvSpPr>
        <p:spPr>
          <a:xfrm>
            <a:off x="4273504" y="3280524"/>
            <a:ext cx="1261884" cy="67710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6"/>
                </a:solidFill>
              </a:rPr>
              <a:t>subscribe</a:t>
            </a:r>
          </a:p>
          <a:p>
            <a:pPr algn="ctr"/>
            <a:r>
              <a:rPr lang="en-GB" sz="1100" dirty="0">
                <a:solidFill>
                  <a:schemeClr val="accent6"/>
                </a:solidFill>
                <a:latin typeface="Consolas" panose="020B0609020204030204" pitchFamily="49" charset="0"/>
              </a:rPr>
              <a:t>origin/a/wis2/</a:t>
            </a:r>
          </a:p>
          <a:p>
            <a:pPr algn="ctr"/>
            <a:r>
              <a:rPr lang="en-GB" sz="1100" dirty="0">
                <a:solidFill>
                  <a:schemeClr val="accent6"/>
                </a:solidFill>
                <a:latin typeface="Consolas" panose="020B0609020204030204" pitchFamily="49" charset="0"/>
              </a:rPr>
              <a:t>{centre-id}/#</a:t>
            </a:r>
            <a:endParaRPr lang="en-GB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B9A90AA-67F2-976E-572C-63D882D021DD}"/>
              </a:ext>
            </a:extLst>
          </p:cNvPr>
          <p:cNvSpPr txBox="1"/>
          <p:nvPr/>
        </p:nvSpPr>
        <p:spPr>
          <a:xfrm>
            <a:off x="5088403" y="127891"/>
            <a:ext cx="692781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/>
              <a:t>TL;DR</a:t>
            </a:r>
            <a:r>
              <a:rPr lang="en-GB" dirty="0"/>
              <a:t> version?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You are ready to run a WIS2 Node and your </a:t>
            </a:r>
            <a:r>
              <a:rPr lang="en-GB" b="1" dirty="0"/>
              <a:t>Permanent Representative to WMO</a:t>
            </a:r>
            <a:r>
              <a:rPr lang="en-GB" dirty="0"/>
              <a:t> (PR) has given approval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Choose a {centre-id} based on the </a:t>
            </a:r>
            <a:r>
              <a:rPr lang="en-GB" dirty="0">
                <a:hlinkClick r:id="rId11"/>
              </a:rPr>
              <a:t>specification</a:t>
            </a:r>
            <a:r>
              <a:rPr lang="en-GB" dirty="0"/>
              <a:t> and </a:t>
            </a:r>
            <a:r>
              <a:rPr lang="en-GB" dirty="0">
                <a:hlinkClick r:id="rId12"/>
              </a:rPr>
              <a:t>guidance</a:t>
            </a:r>
            <a:r>
              <a:rPr lang="en-GB" dirty="0"/>
              <a:t> (your </a:t>
            </a:r>
            <a:r>
              <a:rPr lang="en-GB" b="1" dirty="0"/>
              <a:t>GISC</a:t>
            </a:r>
            <a:r>
              <a:rPr lang="en-GB" dirty="0"/>
              <a:t> can help with this)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Via your </a:t>
            </a:r>
            <a:r>
              <a:rPr lang="en-GB" b="1" dirty="0"/>
              <a:t>WIS National Focal Point</a:t>
            </a:r>
            <a:r>
              <a:rPr lang="en-GB" dirty="0"/>
              <a:t> (NFP, see here: </a:t>
            </a:r>
            <a:r>
              <a:rPr lang="en-GB" dirty="0">
                <a:hlinkClick r:id="rId13"/>
              </a:rPr>
              <a:t>Web</a:t>
            </a:r>
            <a:r>
              <a:rPr lang="en-GB" dirty="0"/>
              <a:t>, </a:t>
            </a:r>
            <a:r>
              <a:rPr lang="en-GB" dirty="0">
                <a:hlinkClick r:id="rId14"/>
              </a:rPr>
              <a:t>Excel</a:t>
            </a:r>
            <a:r>
              <a:rPr lang="en-GB" dirty="0"/>
              <a:t>) propose your {centre-id} to </a:t>
            </a:r>
            <a:r>
              <a:rPr lang="en-GB" b="1" dirty="0"/>
              <a:t>WMO Secretariat</a:t>
            </a:r>
            <a:r>
              <a:rPr lang="en-GB" dirty="0"/>
              <a:t> who will validate against the specification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Once {centre-id} is agreed, the </a:t>
            </a:r>
            <a:r>
              <a:rPr lang="en-GB" b="1" dirty="0"/>
              <a:t>NFP</a:t>
            </a:r>
            <a:r>
              <a:rPr lang="en-GB" dirty="0"/>
              <a:t> completes the </a:t>
            </a:r>
            <a:r>
              <a:rPr lang="en-GB" b="1" dirty="0"/>
              <a:t>WIS2 register</a:t>
            </a:r>
            <a:r>
              <a:rPr lang="en-GB" dirty="0"/>
              <a:t> with details of your WIS2 Node, including the address of your Local Broker and the credentials required for Global Services to subscribe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Your </a:t>
            </a:r>
            <a:r>
              <a:rPr lang="en-GB" b="1" dirty="0"/>
              <a:t>GISC</a:t>
            </a:r>
            <a:r>
              <a:rPr lang="en-GB" dirty="0"/>
              <a:t> then assesses that your WIS2 Node meets all the WIS2 requirements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If all OK, your WIS2 Node is connected to the WIS2 Global Services and (meta)data starts flowing!</a:t>
            </a:r>
          </a:p>
        </p:txBody>
      </p:sp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BB8BEC9E-1355-E263-FC0A-97BD81EA9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6EB1E-8630-6EBF-4634-6295DAF5EA99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01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E976B-1B4C-6B20-5060-CB763015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1D47579-56C6-259D-3E95-2DB587C0F050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316A2-26F0-2D34-72FB-7CBA5B0606A4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44B470-D15D-108C-D9C6-F1986FC69CE4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6E8FBBB3-5A47-5D77-C61E-158761A03B65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7E15F65D-B693-1B24-8A71-DA4A78792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DC4687-B453-C3EF-9986-1B2EB0ED2173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7EBE5FC3-8F73-B9AA-66F2-30CBB15BC049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ED8AFD9C-05A1-F0AF-2098-7DFDA4929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8C17A0-01E9-5FD3-7642-CE95675581C1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A327-A6DD-5347-0F50-E9B819D816D1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C47A2D7-FD3C-50F1-239B-527CFE13DC8E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ECF9EC7D-A2EA-E694-F282-1081765EE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AEBCBC-F9D7-B2C5-FFBB-761DC45488EA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17B854A-8127-CA48-F2E4-DF8999AE4DD3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F759646-F4BC-72EC-9766-193384AB8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E7D0EC-2953-4ED8-DCE0-0464D9D4AB6B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A22B128-8496-6B4E-FA08-E91ECCD279FC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A098F2F-F97F-771F-96FE-A7F079941F89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A724289-7C64-2E81-D70D-6827E234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DA89D3-E2F9-B0CA-80AC-99EE8BF435C5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4959189-8A33-FC53-DB9C-3185514F2D58}"/>
              </a:ext>
            </a:extLst>
          </p:cNvPr>
          <p:cNvGrpSpPr/>
          <p:nvPr/>
        </p:nvGrpSpPr>
        <p:grpSpPr>
          <a:xfrm>
            <a:off x="6327120" y="2706015"/>
            <a:ext cx="2031325" cy="1086428"/>
            <a:chOff x="6327120" y="2706015"/>
            <a:chExt cx="2031325" cy="1086428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D11E123-F77C-F2AE-219E-FD1FCA398EEF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798845" y="2708688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AD5A94E-B577-0BBF-9ECF-05D338BD040C}"/>
                </a:ext>
              </a:extLst>
            </p:cNvPr>
            <p:cNvSpPr txBox="1"/>
            <p:nvPr/>
          </p:nvSpPr>
          <p:spPr>
            <a:xfrm>
              <a:off x="6327120" y="3284612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origin/a/wis2/+/metadata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1BB93A2-8745-EE4E-22F3-A4E721CC8878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H="1" flipV="1">
              <a:off x="7339661" y="2706015"/>
              <a:ext cx="3122" cy="578597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A9BF949-38B4-04E8-5088-1545A0B131C4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380C251-204A-FF86-D0BA-BD664B312CEF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60A331B-3ECA-A634-A874-BC3B12ED268D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D1C399-2AF1-CF03-69D7-553ADC72E3D9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FE0A2D38-EABE-9721-5F3E-BBEB2BE6D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6EC18D3-5D3B-0F8D-88E1-353A384D35E7}"/>
              </a:ext>
            </a:extLst>
          </p:cNvPr>
          <p:cNvGrpSpPr/>
          <p:nvPr/>
        </p:nvGrpSpPr>
        <p:grpSpPr>
          <a:xfrm>
            <a:off x="4376106" y="3357532"/>
            <a:ext cx="4176855" cy="2051232"/>
            <a:chOff x="4376106" y="3357532"/>
            <a:chExt cx="4176855" cy="2051232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E609D171-ED74-CE80-9F61-B0E41E51E768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5400000">
              <a:off x="5607138" y="2126500"/>
              <a:ext cx="1714791" cy="4176855"/>
            </a:xfrm>
            <a:prstGeom prst="bentConnector2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FD37603-2771-8DBF-934A-681CE779D2ED}"/>
                </a:ext>
              </a:extLst>
            </p:cNvPr>
            <p:cNvSpPr txBox="1"/>
            <p:nvPr/>
          </p:nvSpPr>
          <p:spPr>
            <a:xfrm>
              <a:off x="5753804" y="5070210"/>
              <a:ext cx="16878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70C0"/>
                  </a:solidFill>
                </a:rPr>
                <a:t>download (https)</a:t>
              </a:r>
              <a:endParaRPr lang="en-GB" sz="12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51928BB-EB48-BC1F-0C34-F12DDF1C4D8B}"/>
              </a:ext>
            </a:extLst>
          </p:cNvPr>
          <p:cNvGrpSpPr/>
          <p:nvPr/>
        </p:nvGrpSpPr>
        <p:grpSpPr>
          <a:xfrm>
            <a:off x="2210651" y="2335583"/>
            <a:ext cx="562920" cy="1283495"/>
            <a:chOff x="2210651" y="2335583"/>
            <a:chExt cx="562920" cy="128349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A4AD953-1235-3666-0A43-4BE915BC9D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510472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5A16CA-8510-B524-7B88-E49D8522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FCA3622-B455-5A61-AA39-DF40A53EDD5E}"/>
              </a:ext>
            </a:extLst>
          </p:cNvPr>
          <p:cNvGrpSpPr/>
          <p:nvPr/>
        </p:nvGrpSpPr>
        <p:grpSpPr>
          <a:xfrm>
            <a:off x="4273504" y="2704600"/>
            <a:ext cx="1261884" cy="1253032"/>
            <a:chOff x="4273504" y="2704600"/>
            <a:chExt cx="1261884" cy="12530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F26A1F9-DAC9-3BAD-B993-F98750A79746}"/>
                </a:ext>
              </a:extLst>
            </p:cNvPr>
            <p:cNvCxnSpPr>
              <a:cxnSpLocks/>
            </p:cNvCxnSpPr>
            <p:nvPr/>
          </p:nvCxnSpPr>
          <p:spPr>
            <a:xfrm>
              <a:off x="4360502" y="2704600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EDABB4-9234-EBCE-6D71-7A5176506CE8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4904446" y="2706015"/>
              <a:ext cx="1" cy="574509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BDDD484-6509-A4FC-098E-A190A403C4E7}"/>
                </a:ext>
              </a:extLst>
            </p:cNvPr>
            <p:cNvSpPr txBox="1"/>
            <p:nvPr/>
          </p:nvSpPr>
          <p:spPr>
            <a:xfrm>
              <a:off x="4273504" y="3280524"/>
              <a:ext cx="1261884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{centre-id}/#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E97B8FD-4A64-51E6-CBF6-8FC06777CC8D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8</a:t>
            </a:fld>
            <a:endParaRPr lang="en-GB" sz="100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A26341D-6742-4A33-E626-0785BACA4F16}"/>
              </a:ext>
            </a:extLst>
          </p:cNvPr>
          <p:cNvGrpSpPr/>
          <p:nvPr/>
        </p:nvGrpSpPr>
        <p:grpSpPr>
          <a:xfrm>
            <a:off x="1691995" y="2923674"/>
            <a:ext cx="2481360" cy="1557952"/>
            <a:chOff x="1691995" y="2923674"/>
            <a:chExt cx="2481360" cy="155795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6C53DDD-7DA3-5CB7-9616-3976CDBC3474}"/>
                </a:ext>
              </a:extLst>
            </p:cNvPr>
            <p:cNvGrpSpPr/>
            <p:nvPr/>
          </p:nvGrpSpPr>
          <p:grpSpPr>
            <a:xfrm>
              <a:off x="2886862" y="3248927"/>
              <a:ext cx="1286493" cy="1232699"/>
              <a:chOff x="2886862" y="3248927"/>
              <a:chExt cx="1286493" cy="123269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828374B5-65F7-2D59-A819-19B92F184074}"/>
                  </a:ext>
                </a:extLst>
              </p:cNvPr>
              <p:cNvGrpSpPr/>
              <p:nvPr/>
            </p:nvGrpSpPr>
            <p:grpSpPr>
              <a:xfrm>
                <a:off x="2911471" y="3635240"/>
                <a:ext cx="1261884" cy="846386"/>
                <a:chOff x="9813838" y="5098978"/>
                <a:chExt cx="1261884" cy="84638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78F79DA-0770-3E63-74C7-7C2E582B208E}"/>
                    </a:ext>
                  </a:extLst>
                </p:cNvPr>
                <p:cNvSpPr txBox="1"/>
                <p:nvPr/>
              </p:nvSpPr>
              <p:spPr>
                <a:xfrm>
                  <a:off x="9813838" y="5098978"/>
                  <a:ext cx="1261884" cy="846386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6"/>
                      </a:solidFill>
                    </a:rPr>
                    <a:t>publish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origin/a/wis2/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{centre-id}/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metadata</a:t>
                  </a:r>
                  <a:endParaRPr lang="en-GB" sz="1200" dirty="0">
                    <a:solidFill>
                      <a:schemeClr val="accent6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B3C1E45-92DF-0238-3E1B-B78F223CA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0194" y="5180073"/>
                  <a:ext cx="169915" cy="196863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341D07C1-D6C2-EEF4-00E2-AC15DC193D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2371" y="3023418"/>
                <a:ext cx="375224" cy="826242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62383C8-9DB5-F7BB-BE20-3A4914CCD44C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C836954-17A0-2688-7911-DFFAB9410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EF2804C7-0D45-36CE-F874-CD946FE5C87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1ADE63F3-53C4-2370-3B28-85F1D3C6D2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6AC21BD-2470-ED42-A51B-EDFC17FB3ECA}"/>
              </a:ext>
            </a:extLst>
          </p:cNvPr>
          <p:cNvGrpSpPr/>
          <p:nvPr/>
        </p:nvGrpSpPr>
        <p:grpSpPr>
          <a:xfrm>
            <a:off x="9221779" y="5480640"/>
            <a:ext cx="2651051" cy="584775"/>
            <a:chOff x="9221779" y="5480640"/>
            <a:chExt cx="2651051" cy="58477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A09F28E-5F08-B758-5864-C0EAA65EA481}"/>
                </a:ext>
              </a:extLst>
            </p:cNvPr>
            <p:cNvSpPr txBox="1"/>
            <p:nvPr/>
          </p:nvSpPr>
          <p:spPr>
            <a:xfrm>
              <a:off x="9844903" y="5480640"/>
              <a:ext cx="2027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D4C9867-9D7D-6BA5-4840-C5A8367D9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4E03BB01-CE8D-8572-A6A8-B086A961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8E6BF4C3-BABB-48F7-054C-DB604DC51FBA}"/>
              </a:ext>
            </a:extLst>
          </p:cNvPr>
          <p:cNvSpPr txBox="1"/>
          <p:nvPr/>
        </p:nvSpPr>
        <p:spPr>
          <a:xfrm>
            <a:off x="246111" y="133810"/>
            <a:ext cx="491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Global Discovery Catalogue subscribes to the Global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receives and parses the </a:t>
            </a:r>
            <a:r>
              <a:rPr lang="en-GB" dirty="0">
                <a:solidFill>
                  <a:schemeClr val="accent6"/>
                </a:solidFill>
              </a:rPr>
              <a:t>WIS Notification Message</a:t>
            </a:r>
            <a:r>
              <a:rPr lang="en-GB" dirty="0"/>
              <a:t> and downloads the linked </a:t>
            </a:r>
            <a:r>
              <a:rPr lang="en-GB" dirty="0">
                <a:solidFill>
                  <a:srgbClr val="0070C0"/>
                </a:solidFill>
              </a:rPr>
              <a:t>discovery metadata record</a:t>
            </a:r>
            <a:r>
              <a:rPr lang="en-GB" dirty="0"/>
              <a:t> from your HTTP server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FF2A21B-F6FD-BE63-AF21-BC0220BF1FAA}"/>
              </a:ext>
            </a:extLst>
          </p:cNvPr>
          <p:cNvSpPr txBox="1"/>
          <p:nvPr/>
        </p:nvSpPr>
        <p:spPr>
          <a:xfrm>
            <a:off x="5088405" y="127891"/>
            <a:ext cx="505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 </a:t>
            </a:r>
            <a:r>
              <a:rPr lang="en-GB" dirty="0">
                <a:solidFill>
                  <a:srgbClr val="0070C0"/>
                </a:solidFill>
              </a:rPr>
              <a:t>record</a:t>
            </a:r>
            <a:r>
              <a:rPr lang="en-GB" dirty="0"/>
              <a:t> is valid, it gets added to the catalogue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Global Discovery Catalogue also supports </a:t>
            </a:r>
            <a:r>
              <a:rPr lang="en-GB" b="1" dirty="0"/>
              <a:t>update</a:t>
            </a:r>
            <a:r>
              <a:rPr lang="en-GB" dirty="0"/>
              <a:t> and </a:t>
            </a:r>
            <a:r>
              <a:rPr lang="en-GB" b="1" dirty="0"/>
              <a:t>delete</a:t>
            </a:r>
            <a:r>
              <a:rPr lang="en-GB" dirty="0"/>
              <a:t> operations for </a:t>
            </a:r>
            <a:r>
              <a:rPr lang="en-GB" dirty="0">
                <a:solidFill>
                  <a:srgbClr val="0070C0"/>
                </a:solidFill>
              </a:rPr>
              <a:t>discovery metadata records</a:t>
            </a: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290C081B-04A3-E3E0-5D50-9A82962820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4092" y="3183460"/>
            <a:ext cx="628377" cy="820381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DEC1D92A-C6D3-F1C1-9333-49C46F7BD97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9740" y="3183665"/>
            <a:ext cx="562920" cy="820380"/>
          </a:xfrm>
          <a:prstGeom prst="rect">
            <a:avLst/>
          </a:prstGeom>
        </p:spPr>
      </p:pic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08784794-9523-8815-CD79-A04E338C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5CACF-493D-9EE1-A807-236BBCB27435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48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D880-A07A-3F08-FAF4-54F7C605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B5B34A0-3A4B-1049-2FB3-471498645015}"/>
              </a:ext>
            </a:extLst>
          </p:cNvPr>
          <p:cNvSpPr/>
          <p:nvPr/>
        </p:nvSpPr>
        <p:spPr>
          <a:xfrm>
            <a:off x="395623" y="2017273"/>
            <a:ext cx="4243318" cy="41451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0B9A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0" cap="none" spc="0" normalizeH="0" baseline="0" noProof="0">
              <a:ln>
                <a:noFill/>
              </a:ln>
              <a:solidFill>
                <a:srgbClr val="A1A0AA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AC6A4-1ADA-C239-A6EE-A29FD6E6CE74}"/>
              </a:ext>
            </a:extLst>
          </p:cNvPr>
          <p:cNvSpPr txBox="1"/>
          <p:nvPr/>
        </p:nvSpPr>
        <p:spPr>
          <a:xfrm>
            <a:off x="4763039" y="6311879"/>
            <a:ext cx="26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Community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88D30-FE8B-AC62-1B75-6DA6042B70D0}"/>
              </a:ext>
            </a:extLst>
          </p:cNvPr>
          <p:cNvGrpSpPr/>
          <p:nvPr/>
        </p:nvGrpSpPr>
        <p:grpSpPr>
          <a:xfrm>
            <a:off x="5465478" y="2441833"/>
            <a:ext cx="1333367" cy="533709"/>
            <a:chOff x="4738150" y="4607650"/>
            <a:chExt cx="1267200" cy="504342"/>
          </a:xfrm>
        </p:grpSpPr>
        <p:sp>
          <p:nvSpPr>
            <p:cNvPr id="10" name="Rectangle: Diagonal Corners Rounded 193">
              <a:extLst>
                <a:ext uri="{FF2B5EF4-FFF2-40B4-BE49-F238E27FC236}">
                  <a16:creationId xmlns:a16="http://schemas.microsoft.com/office/drawing/2014/main" id="{30FEAA16-CEDF-DD0B-7DBF-CD3054861AB0}"/>
                </a:ext>
              </a:extLst>
            </p:cNvPr>
            <p:cNvSpPr/>
            <p:nvPr/>
          </p:nvSpPr>
          <p:spPr>
            <a:xfrm>
              <a:off x="4738150" y="4607650"/>
              <a:ext cx="1267200" cy="504342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Global Broker</a:t>
              </a:r>
            </a:p>
          </p:txBody>
        </p:sp>
        <p:pic>
          <p:nvPicPr>
            <p:cNvPr id="11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BA9F6728-DE0F-DB64-6887-8AAD92ED6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267" y="4666544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706D89-A5CE-F7E7-58F8-727A5FEAF9E7}"/>
              </a:ext>
            </a:extLst>
          </p:cNvPr>
          <p:cNvGrpSpPr/>
          <p:nvPr/>
        </p:nvGrpSpPr>
        <p:grpSpPr>
          <a:xfrm>
            <a:off x="7888209" y="2441995"/>
            <a:ext cx="1333367" cy="533385"/>
            <a:chOff x="4475682" y="2144515"/>
            <a:chExt cx="1260000" cy="504036"/>
          </a:xfrm>
        </p:grpSpPr>
        <p:sp>
          <p:nvSpPr>
            <p:cNvPr id="13" name="Rectangle: Diagonal Corners Rounded 191">
              <a:extLst>
                <a:ext uri="{FF2B5EF4-FFF2-40B4-BE49-F238E27FC236}">
                  <a16:creationId xmlns:a16="http://schemas.microsoft.com/office/drawing/2014/main" id="{BC317EFD-4C64-2DE5-8197-881D6E750668}"/>
                </a:ext>
              </a:extLst>
            </p:cNvPr>
            <p:cNvSpPr/>
            <p:nvPr/>
          </p:nvSpPr>
          <p:spPr>
            <a:xfrm>
              <a:off x="4475682" y="2144515"/>
              <a:ext cx="1260000" cy="504036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  Global Discovery Catalogue</a:t>
              </a:r>
            </a:p>
          </p:txBody>
        </p:sp>
        <p:pic>
          <p:nvPicPr>
            <p:cNvPr id="1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384281BB-0ED8-2562-8CEC-11988A208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003" y="2232879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CB0AC7-7BB3-22F7-5119-A25D9C5ECF4D}"/>
              </a:ext>
            </a:extLst>
          </p:cNvPr>
          <p:cNvSpPr txBox="1"/>
          <p:nvPr/>
        </p:nvSpPr>
        <p:spPr>
          <a:xfrm>
            <a:off x="3157912" y="6310148"/>
            <a:ext cx="22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Local Components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309DEE-8CDA-8C06-C289-1D167A842549}"/>
              </a:ext>
            </a:extLst>
          </p:cNvPr>
          <p:cNvGrpSpPr/>
          <p:nvPr/>
        </p:nvGrpSpPr>
        <p:grpSpPr>
          <a:xfrm>
            <a:off x="606522" y="2508583"/>
            <a:ext cx="1340114" cy="400209"/>
            <a:chOff x="1126260" y="3385145"/>
            <a:chExt cx="1266376" cy="37818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D54747D-490A-83F1-A2D3-2498F3AA7047}"/>
                </a:ext>
              </a:extLst>
            </p:cNvPr>
            <p:cNvSpPr/>
            <p:nvPr/>
          </p:nvSpPr>
          <p:spPr>
            <a:xfrm>
              <a:off x="1126260" y="3385145"/>
              <a:ext cx="1266376" cy="378188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Metadata Management</a:t>
              </a:r>
            </a:p>
          </p:txBody>
        </p:sp>
        <p:pic>
          <p:nvPicPr>
            <p:cNvPr id="24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1F69AEA4-E893-1590-B6C2-A22A8161A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600" y="3414887"/>
              <a:ext cx="266956" cy="29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D8FC62-71B5-974D-5390-0CD192ABF46D}"/>
              </a:ext>
            </a:extLst>
          </p:cNvPr>
          <p:cNvGrpSpPr/>
          <p:nvPr/>
        </p:nvGrpSpPr>
        <p:grpSpPr>
          <a:xfrm>
            <a:off x="3036000" y="2508583"/>
            <a:ext cx="1340114" cy="400209"/>
            <a:chOff x="6318068" y="3342518"/>
            <a:chExt cx="1340114" cy="400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0F9B83C-4FE1-727F-A20E-9964C5892BAA}"/>
                </a:ext>
              </a:extLst>
            </p:cNvPr>
            <p:cNvSpPr/>
            <p:nvPr/>
          </p:nvSpPr>
          <p:spPr>
            <a:xfrm>
              <a:off x="6318068" y="3342518"/>
              <a:ext cx="1340114" cy="400209"/>
            </a:xfrm>
            <a:prstGeom prst="roundRect">
              <a:avLst/>
            </a:prstGeom>
            <a:solidFill>
              <a:srgbClr val="77D9FF"/>
            </a:solidFill>
            <a:ln w="12700" cap="flat" cmpd="sng" algn="ctr">
              <a:solidFill>
                <a:srgbClr val="05529D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A9"/>
                  </a:solidFill>
                  <a:effectLst/>
                  <a:uLnTx/>
                  <a:uFillTx/>
                  <a:latin typeface="Calibri Light" panose="020F0302020204030204"/>
                  <a:ea typeface="Verdana" panose="020B0604030504040204" pitchFamily="34" charset="0"/>
                  <a:cs typeface="Calibri"/>
                  <a:sym typeface="Calibri"/>
                </a:rPr>
                <a:t>Local Broker</a:t>
              </a:r>
            </a:p>
          </p:txBody>
        </p:sp>
        <p:pic>
          <p:nvPicPr>
            <p:cNvPr id="6" name="Picture 4" descr="Wmo Logo World Meteorological Organization Png - World Meteorological ...">
              <a:extLst>
                <a:ext uri="{FF2B5EF4-FFF2-40B4-BE49-F238E27FC236}">
                  <a16:creationId xmlns:a16="http://schemas.microsoft.com/office/drawing/2014/main" id="{F8781BE2-C9AA-3D87-30A0-D857521B2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64" y="3377612"/>
              <a:ext cx="282500" cy="3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3989FD-A404-B900-9DC6-098FEC86AE6F}"/>
              </a:ext>
            </a:extLst>
          </p:cNvPr>
          <p:cNvCxnSpPr>
            <a:cxnSpLocks/>
          </p:cNvCxnSpPr>
          <p:nvPr/>
        </p:nvCxnSpPr>
        <p:spPr>
          <a:xfrm>
            <a:off x="5073927" y="414309"/>
            <a:ext cx="0" cy="6124603"/>
          </a:xfrm>
          <a:prstGeom prst="line">
            <a:avLst/>
          </a:prstGeom>
          <a:noFill/>
          <a:ln w="19050" cap="flat" cmpd="sng" algn="ctr">
            <a:solidFill>
              <a:srgbClr val="C97F3A"/>
            </a:solidFill>
            <a:prstDash val="dash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6FD2B6-0CF8-4BA0-2CEC-FDCD6CAFEF4B}"/>
              </a:ext>
            </a:extLst>
          </p:cNvPr>
          <p:cNvSpPr/>
          <p:nvPr/>
        </p:nvSpPr>
        <p:spPr>
          <a:xfrm>
            <a:off x="3035991" y="4777905"/>
            <a:ext cx="1340114" cy="58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Server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E6E8030-D8C0-9F4B-B5D1-ABBB12A608DE}"/>
              </a:ext>
            </a:extLst>
          </p:cNvPr>
          <p:cNvGrpSpPr/>
          <p:nvPr/>
        </p:nvGrpSpPr>
        <p:grpSpPr>
          <a:xfrm>
            <a:off x="962390" y="4663025"/>
            <a:ext cx="2073601" cy="820381"/>
            <a:chOff x="962390" y="4663025"/>
            <a:chExt cx="2073601" cy="8203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4D7F448-8C03-3FFD-A54A-6C22100B4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2390" y="4663025"/>
              <a:ext cx="628377" cy="820381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FC37500-F38F-8E63-FD4C-D61823CDF2C8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590767" y="5073215"/>
              <a:ext cx="1445224" cy="1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A6F617B-1144-2E02-6C48-C830097714C1}"/>
              </a:ext>
            </a:extLst>
          </p:cNvPr>
          <p:cNvGrpSpPr/>
          <p:nvPr/>
        </p:nvGrpSpPr>
        <p:grpSpPr>
          <a:xfrm>
            <a:off x="6327120" y="2706015"/>
            <a:ext cx="2031325" cy="1086428"/>
            <a:chOff x="6327120" y="2706015"/>
            <a:chExt cx="2031325" cy="1086428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84E323E-BBE5-0515-E339-4642623ECB8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798845" y="2708688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4CB236F-ED8D-50AC-51ED-78BC7A3A6B7B}"/>
                </a:ext>
              </a:extLst>
            </p:cNvPr>
            <p:cNvSpPr txBox="1"/>
            <p:nvPr/>
          </p:nvSpPr>
          <p:spPr>
            <a:xfrm>
              <a:off x="6327120" y="3284612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origin/a/wis2/+/metadata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2D121E0-7001-B8FB-7B57-65C1EAFCA513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H="1" flipV="1">
              <a:off x="7339661" y="2706015"/>
              <a:ext cx="3122" cy="578597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262B7FB-DDBF-6493-CFA7-E1AAB282C9FE}"/>
              </a:ext>
            </a:extLst>
          </p:cNvPr>
          <p:cNvGrpSpPr/>
          <p:nvPr/>
        </p:nvGrpSpPr>
        <p:grpSpPr>
          <a:xfrm>
            <a:off x="424432" y="2908792"/>
            <a:ext cx="912483" cy="1754233"/>
            <a:chOff x="424432" y="2908792"/>
            <a:chExt cx="912483" cy="175423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06F9D4-FA32-64C4-FC27-9E83175B027D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 flipV="1">
              <a:off x="1276579" y="2908792"/>
              <a:ext cx="0" cy="1754233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50FAD30-1D3E-7515-53E1-FA3E627A146A}"/>
                </a:ext>
              </a:extLst>
            </p:cNvPr>
            <p:cNvGrpSpPr/>
            <p:nvPr/>
          </p:nvGrpSpPr>
          <p:grpSpPr>
            <a:xfrm>
              <a:off x="424432" y="3593124"/>
              <a:ext cx="912483" cy="338554"/>
              <a:chOff x="424432" y="3305469"/>
              <a:chExt cx="912483" cy="33855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95EB095-DDA9-E92A-F00C-58AC3ADB29C8}"/>
                  </a:ext>
                </a:extLst>
              </p:cNvPr>
              <p:cNvSpPr txBox="1"/>
              <p:nvPr/>
            </p:nvSpPr>
            <p:spPr>
              <a:xfrm>
                <a:off x="490208" y="3305469"/>
                <a:ext cx="846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70C0"/>
                    </a:solidFill>
                  </a:rPr>
                  <a:t>publish</a:t>
                </a:r>
                <a:endParaRPr lang="en-GB" sz="1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CD753619-A1D2-FEA4-6BDF-4DED96156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32" y="3386100"/>
                <a:ext cx="169915" cy="196863"/>
              </a:xfrm>
              <a:prstGeom prst="rect">
                <a:avLst/>
              </a:pr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AC630CE-EFC7-4E91-A172-E3ABD6EAD0CC}"/>
              </a:ext>
            </a:extLst>
          </p:cNvPr>
          <p:cNvGrpSpPr/>
          <p:nvPr/>
        </p:nvGrpSpPr>
        <p:grpSpPr>
          <a:xfrm>
            <a:off x="4376106" y="3357532"/>
            <a:ext cx="4176855" cy="2051232"/>
            <a:chOff x="4376106" y="3357532"/>
            <a:chExt cx="4176855" cy="2051232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81E3ED67-FD58-EFC6-796D-B0E1A5A2CD6F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5400000">
              <a:off x="5607138" y="2126500"/>
              <a:ext cx="1714791" cy="4176855"/>
            </a:xfrm>
            <a:prstGeom prst="bentConnector2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52CFE78-7147-ED64-23B0-120989EE3E26}"/>
                </a:ext>
              </a:extLst>
            </p:cNvPr>
            <p:cNvSpPr txBox="1"/>
            <p:nvPr/>
          </p:nvSpPr>
          <p:spPr>
            <a:xfrm>
              <a:off x="5753804" y="5070210"/>
              <a:ext cx="16878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70C0"/>
                  </a:solidFill>
                </a:rPr>
                <a:t>download (https)</a:t>
              </a:r>
              <a:endParaRPr lang="en-GB" sz="12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2D440AA-280D-CB01-5118-FC87A4B084E4}"/>
              </a:ext>
            </a:extLst>
          </p:cNvPr>
          <p:cNvGrpSpPr/>
          <p:nvPr/>
        </p:nvGrpSpPr>
        <p:grpSpPr>
          <a:xfrm>
            <a:off x="6421526" y="1583825"/>
            <a:ext cx="2835305" cy="866940"/>
            <a:chOff x="6421526" y="1583825"/>
            <a:chExt cx="2835305" cy="866940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21CC7E7-8AD2-639E-1D92-88CD32E046B8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554893" y="2100431"/>
              <a:ext cx="0" cy="341564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76D4F8E-59C5-4009-93FC-8A2FEC01D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1526" y="2100431"/>
              <a:ext cx="0" cy="350334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C48A225-CD38-EFF0-AFCF-C824D008F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526" y="2100431"/>
              <a:ext cx="2133365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3047AB-6454-D901-AC06-6377AC109835}"/>
                </a:ext>
              </a:extLst>
            </p:cNvPr>
            <p:cNvSpPr txBox="1"/>
            <p:nvPr/>
          </p:nvSpPr>
          <p:spPr>
            <a:xfrm>
              <a:off x="7841059" y="1583825"/>
              <a:ext cx="1415772" cy="5078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monitor/a/wis2/#</a:t>
              </a:r>
              <a:endParaRPr lang="en-GB" sz="1200" dirty="0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6C8A87-0459-9E73-047F-A1F56ABBB381}"/>
              </a:ext>
            </a:extLst>
          </p:cNvPr>
          <p:cNvGrpSpPr/>
          <p:nvPr/>
        </p:nvGrpSpPr>
        <p:grpSpPr>
          <a:xfrm>
            <a:off x="2210651" y="2335583"/>
            <a:ext cx="562920" cy="1283495"/>
            <a:chOff x="2210651" y="2335583"/>
            <a:chExt cx="562920" cy="128349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59EBFB0-79B3-A64B-4450-0816C54D48A1}"/>
                </a:ext>
              </a:extLst>
            </p:cNvPr>
            <p:cNvCxnSpPr>
              <a:cxnSpLocks/>
            </p:cNvCxnSpPr>
            <p:nvPr/>
          </p:nvCxnSpPr>
          <p:spPr>
            <a:xfrm>
              <a:off x="2488372" y="3108606"/>
              <a:ext cx="0" cy="510472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6123264-41F7-548B-8E5A-52B753F38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0651" y="2335583"/>
              <a:ext cx="562920" cy="82038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D5BA03-8882-2E2C-897D-7E59FF188E47}"/>
              </a:ext>
            </a:extLst>
          </p:cNvPr>
          <p:cNvGrpSpPr/>
          <p:nvPr/>
        </p:nvGrpSpPr>
        <p:grpSpPr>
          <a:xfrm>
            <a:off x="4273504" y="2704600"/>
            <a:ext cx="1261884" cy="1253032"/>
            <a:chOff x="4273504" y="2704600"/>
            <a:chExt cx="1261884" cy="12530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863CC2B-9AD1-8411-EF99-8D64923AF0C1}"/>
                </a:ext>
              </a:extLst>
            </p:cNvPr>
            <p:cNvCxnSpPr>
              <a:cxnSpLocks/>
            </p:cNvCxnSpPr>
            <p:nvPr/>
          </p:nvCxnSpPr>
          <p:spPr>
            <a:xfrm>
              <a:off x="4360502" y="2704600"/>
              <a:ext cx="108936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E23DFF-160F-08BB-D592-414713055636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4904446" y="2706015"/>
              <a:ext cx="1" cy="574509"/>
            </a:xfrm>
            <a:prstGeom prst="line">
              <a:avLst/>
            </a:prstGeom>
            <a:ln w="9525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A774F-3142-CE4C-80DA-4C1C0D635A15}"/>
                </a:ext>
              </a:extLst>
            </p:cNvPr>
            <p:cNvSpPr txBox="1"/>
            <p:nvPr/>
          </p:nvSpPr>
          <p:spPr>
            <a:xfrm>
              <a:off x="4273504" y="3280524"/>
              <a:ext cx="1261884" cy="67710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6"/>
                  </a:solidFill>
                </a:rPr>
                <a:t>subscribe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origin/a/wis2/</a:t>
              </a:r>
            </a:p>
            <a:p>
              <a:pPr algn="ctr"/>
              <a:r>
                <a:rPr lang="en-GB" sz="110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{centre-id}/#</a:t>
              </a:r>
              <a:endParaRPr lang="en-GB" sz="1200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C73033D-62CD-8224-A608-C0D7FDBDBBBC}"/>
              </a:ext>
            </a:extLst>
          </p:cNvPr>
          <p:cNvSpPr txBox="1"/>
          <p:nvPr/>
        </p:nvSpPr>
        <p:spPr>
          <a:xfrm>
            <a:off x="9444411" y="6618663"/>
            <a:ext cx="2743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CC13ADF-2E82-439F-8371-D288CD6B0554}" type="slidenum">
              <a:rPr lang="en-GB" sz="900" smtClean="0"/>
              <a:pPr algn="r"/>
              <a:t>9</a:t>
            </a:fld>
            <a:endParaRPr lang="en-GB" sz="100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A242C1C-30C0-E4DB-801E-13F04931226D}"/>
              </a:ext>
            </a:extLst>
          </p:cNvPr>
          <p:cNvGrpSpPr/>
          <p:nvPr/>
        </p:nvGrpSpPr>
        <p:grpSpPr>
          <a:xfrm>
            <a:off x="1691995" y="2923674"/>
            <a:ext cx="2481360" cy="1557952"/>
            <a:chOff x="1691995" y="2923674"/>
            <a:chExt cx="2481360" cy="155795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EFBAB5D-8CB6-E96F-252D-F261CAAC6A99}"/>
                </a:ext>
              </a:extLst>
            </p:cNvPr>
            <p:cNvGrpSpPr/>
            <p:nvPr/>
          </p:nvGrpSpPr>
          <p:grpSpPr>
            <a:xfrm>
              <a:off x="2886862" y="3248927"/>
              <a:ext cx="1286493" cy="1232699"/>
              <a:chOff x="2886862" y="3248927"/>
              <a:chExt cx="1286493" cy="123269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D873990-7E2E-BE74-860B-37074F0DAF9E}"/>
                  </a:ext>
                </a:extLst>
              </p:cNvPr>
              <p:cNvGrpSpPr/>
              <p:nvPr/>
            </p:nvGrpSpPr>
            <p:grpSpPr>
              <a:xfrm>
                <a:off x="2911471" y="3635240"/>
                <a:ext cx="1261884" cy="846386"/>
                <a:chOff x="9813838" y="5098978"/>
                <a:chExt cx="1261884" cy="84638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E8E527C-08D8-8A00-BE61-CB991DAFD959}"/>
                    </a:ext>
                  </a:extLst>
                </p:cNvPr>
                <p:cNvSpPr txBox="1"/>
                <p:nvPr/>
              </p:nvSpPr>
              <p:spPr>
                <a:xfrm>
                  <a:off x="9813838" y="5098978"/>
                  <a:ext cx="1261884" cy="846386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6"/>
                      </a:solidFill>
                    </a:rPr>
                    <a:t>publish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origin/a/wis2/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{centre-id}/</a:t>
                  </a:r>
                </a:p>
                <a:p>
                  <a:pPr algn="ctr"/>
                  <a:r>
                    <a:rPr lang="en-GB" sz="1100" dirty="0">
                      <a:solidFill>
                        <a:schemeClr val="accent6"/>
                      </a:solidFill>
                      <a:latin typeface="Consolas" panose="020B0609020204030204" pitchFamily="49" charset="0"/>
                    </a:rPr>
                    <a:t>metadata</a:t>
                  </a:r>
                  <a:endParaRPr lang="en-GB" sz="1200" dirty="0">
                    <a:solidFill>
                      <a:schemeClr val="accent6"/>
                    </a:solidFill>
                    <a:latin typeface="Consolas" panose="020B0609020204030204" pitchFamily="49" charset="0"/>
                  </a:endParaRP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647BCC8-56AA-1646-BF11-081BD5BAB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0194" y="5180073"/>
                  <a:ext cx="169915" cy="196863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F6AC29C6-A7A4-373F-DEE4-613353CBF8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2371" y="3023418"/>
                <a:ext cx="375224" cy="826242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accent6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BB9C0B8-5155-A5B3-56FE-47A9F82E6939}"/>
                </a:ext>
              </a:extLst>
            </p:cNvPr>
            <p:cNvCxnSpPr>
              <a:cxnSpLocks/>
            </p:cNvCxnSpPr>
            <p:nvPr/>
          </p:nvCxnSpPr>
          <p:spPr>
            <a:xfrm>
              <a:off x="1691995" y="2923674"/>
              <a:ext cx="0" cy="695404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971543-64DC-0F51-25A2-5946CDA23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1995" y="3624152"/>
              <a:ext cx="1194867" cy="0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pic>
        <p:nvPicPr>
          <p:cNvPr id="183" name="Picture 182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E8C0AB7B-42C1-2E07-30AA-9E07D01B0A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562" y="3041820"/>
            <a:ext cx="414059" cy="271514"/>
          </a:xfrm>
          <a:prstGeom prst="rect">
            <a:avLst/>
          </a:prstGeom>
        </p:spPr>
      </p:pic>
      <p:pic>
        <p:nvPicPr>
          <p:cNvPr id="184" name="Picture 183" descr="A group of flags of different countries/regions&#10;&#10;Description automatically generated">
            <a:extLst>
              <a:ext uri="{FF2B5EF4-FFF2-40B4-BE49-F238E27FC236}">
                <a16:creationId xmlns:a16="http://schemas.microsoft.com/office/drawing/2014/main" id="{32878D95-586A-52EA-D7FB-F0644BD2B5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15" y="3043517"/>
            <a:ext cx="414059" cy="26812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854E6A0-D93C-7B25-7EC1-C9699F6EF047}"/>
              </a:ext>
            </a:extLst>
          </p:cNvPr>
          <p:cNvGrpSpPr/>
          <p:nvPr/>
        </p:nvGrpSpPr>
        <p:grpSpPr>
          <a:xfrm>
            <a:off x="9221576" y="5480640"/>
            <a:ext cx="2681711" cy="830997"/>
            <a:chOff x="9221576" y="5480640"/>
            <a:chExt cx="2681711" cy="830997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A9960B-65F4-51B8-BDE7-ED0F043BB1CC}"/>
                </a:ext>
              </a:extLst>
            </p:cNvPr>
            <p:cNvSpPr txBox="1"/>
            <p:nvPr/>
          </p:nvSpPr>
          <p:spPr>
            <a:xfrm>
              <a:off x="9844903" y="5480640"/>
              <a:ext cx="20583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0070C0"/>
                  </a:solidFill>
                </a:rPr>
                <a:t>metadata flow</a:t>
              </a:r>
            </a:p>
            <a:p>
              <a:r>
                <a:rPr lang="en-GB" sz="1600" dirty="0">
                  <a:solidFill>
                    <a:schemeClr val="accent6"/>
                  </a:solidFill>
                </a:rPr>
                <a:t>notification </a:t>
              </a:r>
              <a:r>
                <a:rPr lang="en-GB" sz="1600" dirty="0" err="1">
                  <a:solidFill>
                    <a:schemeClr val="accent6"/>
                  </a:solidFill>
                </a:rPr>
                <a:t>msg</a:t>
              </a:r>
              <a:r>
                <a:rPr lang="en-GB" sz="1600" dirty="0">
                  <a:solidFill>
                    <a:schemeClr val="accent6"/>
                  </a:solidFill>
                </a:rPr>
                <a:t> flow</a:t>
              </a:r>
              <a:endParaRPr lang="en-GB" sz="1200" dirty="0">
                <a:solidFill>
                  <a:schemeClr val="accent6"/>
                </a:solidFill>
              </a:endParaRPr>
            </a:p>
            <a:p>
              <a:r>
                <a:rPr lang="en-GB" sz="1600" dirty="0">
                  <a:solidFill>
                    <a:schemeClr val="accent5"/>
                  </a:solidFill>
                </a:rPr>
                <a:t>monitor </a:t>
              </a:r>
              <a:r>
                <a:rPr lang="en-GB" sz="1600" dirty="0" err="1">
                  <a:solidFill>
                    <a:schemeClr val="accent5"/>
                  </a:solidFill>
                </a:rPr>
                <a:t>msg</a:t>
              </a:r>
              <a:r>
                <a:rPr lang="en-GB" sz="1600" dirty="0">
                  <a:solidFill>
                    <a:schemeClr val="accent5"/>
                  </a:solidFill>
                </a:rPr>
                <a:t> flow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269F7DA-D0B0-8EB2-0AB0-829DF55E3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576" y="614333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DDD4686-C95E-C8E3-5841-5F25F7B2A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779" y="5901761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1D00B753-FA00-8EF7-9B1F-009E01E66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197" y="5663432"/>
              <a:ext cx="5826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8CAA9F30-ECB4-F5FA-A165-C8B6E74C05B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4746" y="2348145"/>
            <a:ext cx="576012" cy="82038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7FD60E95-FA13-2BDD-062B-7829A45625F2}"/>
              </a:ext>
            </a:extLst>
          </p:cNvPr>
          <p:cNvSpPr txBox="1"/>
          <p:nvPr/>
        </p:nvSpPr>
        <p:spPr>
          <a:xfrm>
            <a:off x="246111" y="133810"/>
            <a:ext cx="4912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Global Discovery Catalogue publishes </a:t>
            </a:r>
            <a:r>
              <a:rPr lang="en-GB" dirty="0">
                <a:solidFill>
                  <a:srgbClr val="7030A0"/>
                </a:solidFill>
              </a:rPr>
              <a:t>WIS2 Monitoring Event Messages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draft spec</a:t>
            </a:r>
            <a:r>
              <a:rPr lang="en-GB" dirty="0"/>
              <a:t>, based on </a:t>
            </a:r>
            <a:r>
              <a:rPr lang="en-GB" dirty="0" err="1">
                <a:hlinkClick r:id="rId12"/>
              </a:rPr>
              <a:t>CloudEvents</a:t>
            </a:r>
            <a:r>
              <a:rPr lang="en-GB" dirty="0"/>
              <a:t>           ) on topic </a:t>
            </a:r>
            <a:r>
              <a:rPr lang="en-GB" dirty="0">
                <a:latin typeface="Consolas" panose="020B0609020204030204" pitchFamily="49" charset="0"/>
              </a:rPr>
              <a:t>monitor/a/wis2/…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Message 1: </a:t>
            </a:r>
            <a:r>
              <a:rPr lang="en-GB" dirty="0">
                <a:hlinkClick r:id="rId13"/>
              </a:rPr>
              <a:t>metadata validation report (ETS)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Message 2: </a:t>
            </a:r>
            <a:r>
              <a:rPr lang="en-GB" dirty="0">
                <a:hlinkClick r:id="rId14"/>
              </a:rPr>
              <a:t>metadata quality report (KPI)</a:t>
            </a:r>
            <a:r>
              <a:rPr lang="en-GB" dirty="0"/>
              <a:t> 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F60A1ED-6346-CDB0-62D4-8E5CF22B1544}"/>
              </a:ext>
            </a:extLst>
          </p:cNvPr>
          <p:cNvSpPr txBox="1"/>
          <p:nvPr/>
        </p:nvSpPr>
        <p:spPr>
          <a:xfrm>
            <a:off x="5088405" y="127891"/>
            <a:ext cx="505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Global Broker republishes these monitor event messages; you can subscribe to them to get feedback on your metadata publication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tools like </a:t>
            </a:r>
            <a:r>
              <a:rPr lang="en-GB" dirty="0" err="1">
                <a:hlinkClick r:id="rId15"/>
              </a:rPr>
              <a:t>SonataFlow</a:t>
            </a:r>
            <a:r>
              <a:rPr lang="en-GB" dirty="0"/>
              <a:t>           to trigger workflows based on events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4D2CD7C3-136E-350F-9759-40DD161A595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860" y="959327"/>
            <a:ext cx="369322" cy="369322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B80F4737-7157-057E-EE59-207FEB2D59C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0063" y="682868"/>
            <a:ext cx="481010" cy="333844"/>
          </a:xfrm>
          <a:prstGeom prst="rect">
            <a:avLst/>
          </a:prstGeom>
        </p:spPr>
      </p:pic>
      <p:pic>
        <p:nvPicPr>
          <p:cNvPr id="2" name="Picture 2" descr="World Meteorological Organization - Wikipedia">
            <a:extLst>
              <a:ext uri="{FF2B5EF4-FFF2-40B4-BE49-F238E27FC236}">
                <a16:creationId xmlns:a16="http://schemas.microsoft.com/office/drawing/2014/main" id="{D4C66D33-F806-1654-54C1-49E8387D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25" y="0"/>
            <a:ext cx="1740986" cy="5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535BC-440E-6C94-3706-B0181539F6E0}"/>
              </a:ext>
            </a:extLst>
          </p:cNvPr>
          <p:cNvSpPr txBox="1"/>
          <p:nvPr/>
        </p:nvSpPr>
        <p:spPr>
          <a:xfrm>
            <a:off x="413567" y="2039471"/>
            <a:ext cx="2556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/>
                <a:sym typeface="Calibri"/>
              </a:rPr>
              <a:t>WIS2 Node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24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7f18161-20d7-4746-87fd-50fe3e3b6619}" enabled="0" method="" siteId="{17f18161-20d7-4746-87fd-50fe3e3b661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13932</TotalTime>
  <Words>4541</Words>
  <Application>Microsoft Office PowerPoint</Application>
  <PresentationFormat>Widescreen</PresentationFormat>
  <Paragraphs>690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-apple-system</vt:lpstr>
      <vt:lpstr>Aptos</vt:lpstr>
      <vt:lpstr>Aptos Display</vt:lpstr>
      <vt:lpstr>Arial</vt:lpstr>
      <vt:lpstr>Calibri</vt:lpstr>
      <vt:lpstr>Calibri Light</vt:lpstr>
      <vt:lpstr>Consolas</vt:lpstr>
      <vt:lpstr>Montserrat</vt:lpstr>
      <vt:lpstr>Noto Serif</vt:lpstr>
      <vt:lpstr>Roboto</vt:lpstr>
      <vt:lpstr>Wingdings</vt:lpstr>
      <vt:lpstr>Office Theme</vt:lpstr>
      <vt:lpstr>1_Office Theme</vt:lpstr>
      <vt:lpstr>Publishing discovery metadata into WIS2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choices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Met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Tandy</dc:creator>
  <cp:lastModifiedBy>Jeremy Tandy</cp:lastModifiedBy>
  <cp:revision>9</cp:revision>
  <dcterms:created xsi:type="dcterms:W3CDTF">2025-06-06T13:10:32Z</dcterms:created>
  <dcterms:modified xsi:type="dcterms:W3CDTF">2025-12-19T15:59:52Z</dcterms:modified>
</cp:coreProperties>
</file>